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 id="214748368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y="10287000" cx="18288000"/>
  <p:notesSz cx="6858000" cy="9144000"/>
  <p:embeddedFontLst>
    <p:embeddedFont>
      <p:font typeface="Economica"/>
      <p:bold r:id="rId26"/>
      <p:boldItalic r:id="rId27"/>
    </p:embeddedFont>
    <p:embeddedFont>
      <p:font typeface="Fira Sans Extra Condensed Medium"/>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6" roundtripDataSignature="AMtx7mgNrUNrqoBphxcoPd0pVbzbOJoe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5AB300C-5230-4A8F-8515-97D0C647F12D}">
  <a:tblStyle styleId="{85AB300C-5230-4A8F-8515-97D0C647F12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Economica-bold.fntdata"/><Relationship Id="rId25" Type="http://schemas.openxmlformats.org/officeDocument/2006/relationships/slide" Target="slides/slide17.xml"/><Relationship Id="rId28" Type="http://schemas.openxmlformats.org/officeDocument/2006/relationships/font" Target="fonts/FiraSansExtraCondensedMedium-regular.fntdata"/><Relationship Id="rId27" Type="http://schemas.openxmlformats.org/officeDocument/2006/relationships/font" Target="fonts/Economica-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FiraSansExtraCondensedMedium-bold.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FiraSansExtraCondensedMedium-boldItalic.fntdata"/><Relationship Id="rId30" Type="http://schemas.openxmlformats.org/officeDocument/2006/relationships/font" Target="fonts/FiraSansExtraCondensedMedium-italic.fntdata"/><Relationship Id="rId11" Type="http://schemas.openxmlformats.org/officeDocument/2006/relationships/slide" Target="slides/slide3.xml"/><Relationship Id="rId33" Type="http://schemas.openxmlformats.org/officeDocument/2006/relationships/font" Target="fonts/OpenSans-bold.fntdata"/><Relationship Id="rId10" Type="http://schemas.openxmlformats.org/officeDocument/2006/relationships/slide" Target="slides/slide2.xml"/><Relationship Id="rId32" Type="http://schemas.openxmlformats.org/officeDocument/2006/relationships/font" Target="fonts/OpenSans-regular.fntdata"/><Relationship Id="rId13" Type="http://schemas.openxmlformats.org/officeDocument/2006/relationships/slide" Target="slides/slide5.xml"/><Relationship Id="rId35" Type="http://schemas.openxmlformats.org/officeDocument/2006/relationships/font" Target="fonts/OpenSans-boldItalic.fntdata"/><Relationship Id="rId12" Type="http://schemas.openxmlformats.org/officeDocument/2006/relationships/slide" Target="slides/slide4.xml"/><Relationship Id="rId34" Type="http://schemas.openxmlformats.org/officeDocument/2006/relationships/font" Target="fonts/OpenSans-italic.fntdata"/><Relationship Id="rId15" Type="http://schemas.openxmlformats.org/officeDocument/2006/relationships/slide" Target="slides/slide7.xml"/><Relationship Id="rId14" Type="http://schemas.openxmlformats.org/officeDocument/2006/relationships/slide" Target="slides/slide6.xml"/><Relationship Id="rId36" Type="http://customschemas.google.com/relationships/presentationmetadata" Target="meta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36" name="Google Shape;23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37" name="Google Shape;23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Fem 5 grups.</a:t>
            </a:r>
            <a:endParaRPr/>
          </a:p>
          <a:p>
            <a:pPr indent="0" lvl="0" marL="0" rtl="0" algn="l">
              <a:spcBef>
                <a:spcPts val="0"/>
              </a:spcBef>
              <a:spcAft>
                <a:spcPts val="0"/>
              </a:spcAft>
              <a:buNone/>
            </a:pPr>
            <a:r>
              <a:rPr lang="en-US"/>
              <a:t>Cada grup aneu davant d’un dels murals penjats per la sala. </a:t>
            </a:r>
            <a:endParaRPr/>
          </a:p>
          <a:p>
            <a:pPr indent="0" lvl="0" marL="0" rtl="0" algn="l">
              <a:spcBef>
                <a:spcPts val="0"/>
              </a:spcBef>
              <a:spcAft>
                <a:spcPts val="0"/>
              </a:spcAft>
              <a:buNone/>
            </a:pPr>
            <a:r>
              <a:rPr lang="en-US"/>
              <a:t>Anoteu-hi les reflexions que se us acudeixin en base a les preguntes establertes. Teniu X minuts.</a:t>
            </a:r>
            <a:endParaRPr/>
          </a:p>
          <a:p>
            <a:pPr indent="0" lvl="0" marL="0" rtl="0" algn="l">
              <a:spcBef>
                <a:spcPts val="0"/>
              </a:spcBef>
              <a:spcAft>
                <a:spcPts val="0"/>
              </a:spcAft>
              <a:buNone/>
            </a:pPr>
            <a:r>
              <a:rPr lang="en-US"/>
              <a:t>Passat el temps, gireu a la dreta i aneu a buscar el següent mural. Afegiu-hi noves reflexions.</a:t>
            </a:r>
            <a:endParaRPr/>
          </a:p>
          <a:p>
            <a:pPr indent="0" lvl="0" marL="0" rtl="0" algn="l">
              <a:spcBef>
                <a:spcPts val="0"/>
              </a:spcBef>
              <a:spcAft>
                <a:spcPts val="0"/>
              </a:spcAft>
              <a:buNone/>
            </a:pPr>
            <a:r>
              <a:rPr lang="en-US"/>
              <a:t>A la 3a ronda que feu, anoteu-hi més reflexions o comenteu el que ja han escrit els i les vostres companyes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Instruccions:</a:t>
            </a:r>
            <a:endParaRPr/>
          </a:p>
          <a:p>
            <a:pPr indent="0" lvl="0" marL="0" rtl="0" algn="l">
              <a:spcBef>
                <a:spcPts val="0"/>
              </a:spcBef>
              <a:spcAft>
                <a:spcPts val="0"/>
              </a:spcAft>
              <a:buNone/>
            </a:pPr>
            <a:r>
              <a:rPr lang="en-US"/>
              <a:t>Hi ha 5 murals repartits per la sala. </a:t>
            </a:r>
            <a:endParaRPr/>
          </a:p>
          <a:p>
            <a:pPr indent="0" lvl="0" marL="0" rtl="0" algn="l">
              <a:spcBef>
                <a:spcPts val="0"/>
              </a:spcBef>
              <a:spcAft>
                <a:spcPts val="0"/>
              </a:spcAft>
              <a:buNone/>
            </a:pPr>
            <a:r>
              <a:rPr lang="en-US"/>
              <a:t>A cada mural hi ha un TEMA relacionat amb les competències i pilars de la visió delxs mentorxs.</a:t>
            </a:r>
            <a:endParaRPr/>
          </a:p>
          <a:p>
            <a:pPr indent="0" lvl="0" marL="0" rtl="0" algn="l">
              <a:spcBef>
                <a:spcPts val="0"/>
              </a:spcBef>
              <a:spcAft>
                <a:spcPts val="0"/>
              </a:spcAft>
              <a:buNone/>
            </a:pPr>
            <a:r>
              <a:rPr lang="en-US"/>
              <a:t>Generem 5 grups de 6-7 mentors. </a:t>
            </a:r>
            <a:endParaRPr/>
          </a:p>
          <a:p>
            <a:pPr indent="0" lvl="0" marL="0" rtl="0" algn="l">
              <a:spcBef>
                <a:spcPts val="0"/>
              </a:spcBef>
              <a:spcAft>
                <a:spcPts val="0"/>
              </a:spcAft>
              <a:buNone/>
            </a:pPr>
            <a:r>
              <a:rPr lang="en-US"/>
              <a:t>Tothom passa per tots els murals???</a:t>
            </a:r>
            <a:endParaRPr/>
          </a:p>
          <a:p>
            <a:pPr indent="0" lvl="0" marL="0" rtl="0" algn="l">
              <a:spcBef>
                <a:spcPts val="0"/>
              </a:spcBef>
              <a:spcAft>
                <a:spcPts val="0"/>
              </a:spcAft>
              <a:buNone/>
            </a:pPr>
            <a:r>
              <a:rPr lang="en-US"/>
              <a:t>Cadascú presenta el mural on s’ha quedat finalment.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Rol pels equips directius acompanyants: dires dels centres poden unir-se als grups O BÉ poden tenir un mural propi i 1r omplir-lo i dsp anar rondant. Els podem fer reflexionar sobre com han vist la implementació de NEST i com podrien donar-li CONTINUÏTAT (més enllà de Sensei).</a:t>
            </a:r>
            <a:endParaRPr/>
          </a:p>
        </p:txBody>
      </p:sp>
      <p:sp>
        <p:nvSpPr>
          <p:cNvPr id="239" name="Google Shape;23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40" name="Google Shape;24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73" name="Google Shape;373;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74" name="Google Shape;374;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Clara</a:t>
            </a:r>
            <a:endParaRPr/>
          </a:p>
        </p:txBody>
      </p:sp>
      <p:sp>
        <p:nvSpPr>
          <p:cNvPr id="376" name="Google Shape;376;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77" name="Google Shape;377;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9851a8beee_2_1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9851a8beee_2_12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9851a8beee_2_1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g29851a8beee_2_1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Video 4: Per entendre el propòsit i les oportunitats escoltarem diferents veus del món educatiu.</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19" name="Google Shape;419;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20" name="Google Shape;420;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David</a:t>
            </a:r>
            <a:endParaRPr/>
          </a:p>
        </p:txBody>
      </p:sp>
      <p:sp>
        <p:nvSpPr>
          <p:cNvPr id="422" name="Google Shape;422;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23" name="Google Shape;423;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46" name="Google Shape;446;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47" name="Google Shape;447;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Lourdes</a:t>
            </a:r>
            <a:endParaRPr/>
          </a:p>
        </p:txBody>
      </p:sp>
      <p:sp>
        <p:nvSpPr>
          <p:cNvPr id="449" name="Google Shape;449;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50" name="Google Shape;450;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72" name="Google Shape;472;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73" name="Google Shape;473;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Carme R</a:t>
            </a:r>
            <a:endParaRPr/>
          </a:p>
        </p:txBody>
      </p:sp>
      <p:sp>
        <p:nvSpPr>
          <p:cNvPr id="475" name="Google Shape;475;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76" name="Google Shape;476;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9851a8beee_5_1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9851a8beee_5_14: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g29851a8beee_5_14: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07" name="Google Shape;507;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08" name="Google Shape;508;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Fem 5 grups.</a:t>
            </a:r>
            <a:endParaRPr/>
          </a:p>
          <a:p>
            <a:pPr indent="0" lvl="0" marL="0" rtl="0" algn="l">
              <a:spcBef>
                <a:spcPts val="0"/>
              </a:spcBef>
              <a:spcAft>
                <a:spcPts val="0"/>
              </a:spcAft>
              <a:buNone/>
            </a:pPr>
            <a:r>
              <a:rPr lang="en-US"/>
              <a:t>Cada grup aneu davant d’un dels murals penjats per la sala. </a:t>
            </a:r>
            <a:endParaRPr/>
          </a:p>
          <a:p>
            <a:pPr indent="0" lvl="0" marL="0" rtl="0" algn="l">
              <a:spcBef>
                <a:spcPts val="0"/>
              </a:spcBef>
              <a:spcAft>
                <a:spcPts val="0"/>
              </a:spcAft>
              <a:buNone/>
            </a:pPr>
            <a:r>
              <a:rPr lang="en-US"/>
              <a:t>Anoteu-hi les reflexions que se us acudeixin en base a les preguntes establertes. Teniu X minuts.</a:t>
            </a:r>
            <a:endParaRPr/>
          </a:p>
          <a:p>
            <a:pPr indent="0" lvl="0" marL="0" rtl="0" algn="l">
              <a:spcBef>
                <a:spcPts val="0"/>
              </a:spcBef>
              <a:spcAft>
                <a:spcPts val="0"/>
              </a:spcAft>
              <a:buNone/>
            </a:pPr>
            <a:r>
              <a:rPr lang="en-US"/>
              <a:t>Passat el temps, gireu a la dreta i aneu a buscar el següent mural. Afegiu-hi noves reflexions.</a:t>
            </a:r>
            <a:endParaRPr/>
          </a:p>
          <a:p>
            <a:pPr indent="0" lvl="0" marL="0" rtl="0" algn="l">
              <a:spcBef>
                <a:spcPts val="0"/>
              </a:spcBef>
              <a:spcAft>
                <a:spcPts val="0"/>
              </a:spcAft>
              <a:buNone/>
            </a:pPr>
            <a:r>
              <a:rPr lang="en-US"/>
              <a:t>A la 3a ronda que feu, anoteu-hi més reflexions o comenteu el que ja han escrit els i les vostres companyes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Instruccions:</a:t>
            </a:r>
            <a:endParaRPr/>
          </a:p>
          <a:p>
            <a:pPr indent="0" lvl="0" marL="0" rtl="0" algn="l">
              <a:spcBef>
                <a:spcPts val="0"/>
              </a:spcBef>
              <a:spcAft>
                <a:spcPts val="0"/>
              </a:spcAft>
              <a:buNone/>
            </a:pPr>
            <a:r>
              <a:rPr lang="en-US"/>
              <a:t>Hi ha 5 murals repartits per la sala. </a:t>
            </a:r>
            <a:endParaRPr/>
          </a:p>
          <a:p>
            <a:pPr indent="0" lvl="0" marL="0" rtl="0" algn="l">
              <a:spcBef>
                <a:spcPts val="0"/>
              </a:spcBef>
              <a:spcAft>
                <a:spcPts val="0"/>
              </a:spcAft>
              <a:buNone/>
            </a:pPr>
            <a:r>
              <a:rPr lang="en-US"/>
              <a:t>A cada mural hi ha un TEMA relacionat amb les competències i pilars de la visió delxs mentorxs.</a:t>
            </a:r>
            <a:endParaRPr/>
          </a:p>
          <a:p>
            <a:pPr indent="0" lvl="0" marL="0" rtl="0" algn="l">
              <a:spcBef>
                <a:spcPts val="0"/>
              </a:spcBef>
              <a:spcAft>
                <a:spcPts val="0"/>
              </a:spcAft>
              <a:buNone/>
            </a:pPr>
            <a:r>
              <a:rPr lang="en-US"/>
              <a:t>Generem 5 grups de 6-7 mentors. </a:t>
            </a:r>
            <a:endParaRPr/>
          </a:p>
          <a:p>
            <a:pPr indent="0" lvl="0" marL="0" rtl="0" algn="l">
              <a:spcBef>
                <a:spcPts val="0"/>
              </a:spcBef>
              <a:spcAft>
                <a:spcPts val="0"/>
              </a:spcAft>
              <a:buNone/>
            </a:pPr>
            <a:r>
              <a:rPr lang="en-US"/>
              <a:t>Tothom passa per tots els murals???</a:t>
            </a:r>
            <a:endParaRPr/>
          </a:p>
          <a:p>
            <a:pPr indent="0" lvl="0" marL="0" rtl="0" algn="l">
              <a:spcBef>
                <a:spcPts val="0"/>
              </a:spcBef>
              <a:spcAft>
                <a:spcPts val="0"/>
              </a:spcAft>
              <a:buNone/>
            </a:pPr>
            <a:r>
              <a:rPr lang="en-US"/>
              <a:t>Cadascú presenta el mural on s’ha quedat finalment.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Rol pels equips directius acompanyants: dires dels centres poden unir-se als grups O BÉ poden tenir un mural propi i 1r omplir-lo i dsp anar rondant. Els podem fer reflexionar sobre com han vist la implementació de NEST i com podrien donar-li CONTINUÏTAT (més enllà de Sensei).</a:t>
            </a:r>
            <a:endParaRPr/>
          </a:p>
        </p:txBody>
      </p:sp>
      <p:sp>
        <p:nvSpPr>
          <p:cNvPr id="510" name="Google Shape;510;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11" name="Google Shape;511;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9851a8beee_2_8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g29851a8beee_2_87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100"/>
              <a:t>Video 4: To understand the purpose and opportunities we will listen to different voices from the educational world.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60" name="Google Shape;260;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61" name="Google Shape;261;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Carme </a:t>
            </a:r>
            <a:endParaRPr/>
          </a:p>
        </p:txBody>
      </p:sp>
      <p:sp>
        <p:nvSpPr>
          <p:cNvPr id="263" name="Google Shape;263;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64" name="Google Shape;264;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9851a8beee_2_1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29851a8beee_2_13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Video 4: Per entendre el propòsit i les oportunitats escoltarem diferents veus del món educatiu.</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9851a8beee_2_143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9851a8beee_2_14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9851a8beee_2_1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29851a8beee_2_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9851a8beee_2_98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29851a8beee_2_9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40" name="Google Shape;340;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41" name="Google Shape;341;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Elena</a:t>
            </a:r>
            <a:endParaRPr/>
          </a:p>
        </p:txBody>
      </p:sp>
      <p:sp>
        <p:nvSpPr>
          <p:cNvPr id="343" name="Google Shape;343;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44" name="Google Shape;344;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58" name="Google Shape;358;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59" name="Google Shape;359;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Pere</a:t>
            </a:r>
            <a:endParaRPr/>
          </a:p>
        </p:txBody>
      </p:sp>
      <p:sp>
        <p:nvSpPr>
          <p:cNvPr id="361" name="Google Shape;361;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62" name="Google Shape;362;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2">
  <p:cSld name="TITLE_AND_BODY 4">
    <p:spTree>
      <p:nvGrpSpPr>
        <p:cNvPr id="84" name="Shape 84"/>
        <p:cNvGrpSpPr/>
        <p:nvPr/>
      </p:nvGrpSpPr>
      <p:grpSpPr>
        <a:xfrm>
          <a:off x="0" y="0"/>
          <a:ext cx="0" cy="0"/>
          <a:chOff x="0" y="0"/>
          <a:chExt cx="0" cy="0"/>
        </a:xfrm>
      </p:grpSpPr>
      <p:sp>
        <p:nvSpPr>
          <p:cNvPr id="85" name="Google Shape;85;g29851a8beee_2_546"/>
          <p:cNvSpPr txBox="1"/>
          <p:nvPr>
            <p:ph type="title"/>
          </p:nvPr>
        </p:nvSpPr>
        <p:spPr>
          <a:xfrm>
            <a:off x="623398" y="890050"/>
            <a:ext cx="17041200" cy="1145400"/>
          </a:xfrm>
          <a:prstGeom prst="rect">
            <a:avLst/>
          </a:prstGeom>
          <a:noFill/>
          <a:ln>
            <a:noFill/>
          </a:ln>
        </p:spPr>
        <p:txBody>
          <a:bodyPr anchorCtr="0" anchor="t" bIns="182800" lIns="182800" spcFirstLastPara="1" rIns="182800" wrap="square" tIns="182800">
            <a:normAutofit/>
          </a:bodyPr>
          <a:lstStyle>
            <a:lvl1pPr lvl="0" rtl="0" algn="l">
              <a:lnSpc>
                <a:spcPct val="100000"/>
              </a:lnSpc>
              <a:spcBef>
                <a:spcPts val="0"/>
              </a:spcBef>
              <a:spcAft>
                <a:spcPts val="0"/>
              </a:spcAft>
              <a:buClr>
                <a:srgbClr val="000000"/>
              </a:buClr>
              <a:buSzPts val="3600"/>
              <a:buNone/>
              <a:defRPr/>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86" name="Google Shape;86;g29851a8beee_2_546"/>
          <p:cNvSpPr txBox="1"/>
          <p:nvPr>
            <p:ph idx="1" type="body"/>
          </p:nvPr>
        </p:nvSpPr>
        <p:spPr>
          <a:xfrm>
            <a:off x="623398" y="2304950"/>
            <a:ext cx="17041200" cy="6832800"/>
          </a:xfrm>
          <a:prstGeom prst="rect">
            <a:avLst/>
          </a:prstGeom>
          <a:noFill/>
          <a:ln>
            <a:noFill/>
          </a:ln>
        </p:spPr>
        <p:txBody>
          <a:bodyPr anchorCtr="0" anchor="t" bIns="182800" lIns="182800" spcFirstLastPara="1" rIns="182800" wrap="square" tIns="182800">
            <a:normAutofit/>
          </a:bodyPr>
          <a:lstStyle>
            <a:lvl1pPr indent="-457200" lvl="0" marL="457200" rtl="0" algn="l">
              <a:lnSpc>
                <a:spcPct val="115000"/>
              </a:lnSpc>
              <a:spcBef>
                <a:spcPts val="0"/>
              </a:spcBef>
              <a:spcAft>
                <a:spcPts val="0"/>
              </a:spcAft>
              <a:buSzPts val="3600"/>
              <a:buChar char="●"/>
              <a:defRPr/>
            </a:lvl1pPr>
            <a:lvl2pPr indent="-457200" lvl="1" marL="914400" rtl="0" algn="l">
              <a:lnSpc>
                <a:spcPct val="115000"/>
              </a:lnSpc>
              <a:spcBef>
                <a:spcPts val="0"/>
              </a:spcBef>
              <a:spcAft>
                <a:spcPts val="0"/>
              </a:spcAft>
              <a:buSzPts val="3600"/>
              <a:buChar char="○"/>
              <a:defRPr/>
            </a:lvl2pPr>
            <a:lvl3pPr indent="-457200" lvl="2" marL="1371600" rtl="0" algn="l">
              <a:lnSpc>
                <a:spcPct val="115000"/>
              </a:lnSpc>
              <a:spcBef>
                <a:spcPts val="0"/>
              </a:spcBef>
              <a:spcAft>
                <a:spcPts val="0"/>
              </a:spcAft>
              <a:buSzPts val="3600"/>
              <a:buChar char="■"/>
              <a:defRPr/>
            </a:lvl3pPr>
            <a:lvl4pPr indent="-457200" lvl="3" marL="1828800" rtl="0" algn="l">
              <a:lnSpc>
                <a:spcPct val="115000"/>
              </a:lnSpc>
              <a:spcBef>
                <a:spcPts val="0"/>
              </a:spcBef>
              <a:spcAft>
                <a:spcPts val="0"/>
              </a:spcAft>
              <a:buSzPts val="3600"/>
              <a:buChar char="●"/>
              <a:defRPr/>
            </a:lvl4pPr>
            <a:lvl5pPr indent="-457200" lvl="4" marL="2286000" rtl="0" algn="l">
              <a:lnSpc>
                <a:spcPct val="115000"/>
              </a:lnSpc>
              <a:spcBef>
                <a:spcPts val="0"/>
              </a:spcBef>
              <a:spcAft>
                <a:spcPts val="0"/>
              </a:spcAft>
              <a:buSzPts val="3600"/>
              <a:buChar char="○"/>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87" name="Google Shape;87;g29851a8beee_2_546"/>
          <p:cNvSpPr txBox="1"/>
          <p:nvPr>
            <p:ph idx="12" type="sldNum"/>
          </p:nvPr>
        </p:nvSpPr>
        <p:spPr>
          <a:xfrm>
            <a:off x="17368690" y="9401638"/>
            <a:ext cx="673800" cy="636600"/>
          </a:xfrm>
          <a:prstGeom prst="rect">
            <a:avLst/>
          </a:prstGeom>
          <a:noFill/>
          <a:ln>
            <a:noFill/>
          </a:ln>
        </p:spPr>
        <p:txBody>
          <a:bodyPr anchorCtr="0" anchor="ctr" bIns="182800" lIns="182800" spcFirstLastPara="1" rIns="182800" wrap="square" tIns="182800">
            <a:normAutofit lnSpcReduction="20000"/>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92" name="Shape 92"/>
        <p:cNvGrpSpPr/>
        <p:nvPr/>
      </p:nvGrpSpPr>
      <p:grpSpPr>
        <a:xfrm>
          <a:off x="0" y="0"/>
          <a:ext cx="0" cy="0"/>
          <a:chOff x="0" y="0"/>
          <a:chExt cx="0" cy="0"/>
        </a:xfrm>
      </p:grpSpPr>
      <p:sp>
        <p:nvSpPr>
          <p:cNvPr id="93" name="Google Shape;93;g29851a8beee_2_889"/>
          <p:cNvSpPr txBox="1"/>
          <p:nvPr>
            <p:ph type="title"/>
          </p:nvPr>
        </p:nvSpPr>
        <p:spPr>
          <a:xfrm>
            <a:off x="623398" y="890050"/>
            <a:ext cx="17041200" cy="1145400"/>
          </a:xfrm>
          <a:prstGeom prst="rect">
            <a:avLst/>
          </a:prstGeom>
          <a:noFill/>
          <a:ln>
            <a:noFill/>
          </a:ln>
        </p:spPr>
        <p:txBody>
          <a:bodyPr anchorCtr="0" anchor="t" bIns="182800" lIns="182800" spcFirstLastPara="1" rIns="182800" wrap="square" tIns="182800">
            <a:normAutofit/>
          </a:bodyPr>
          <a:lstStyle>
            <a:lvl1pPr lvl="0" rtl="0" algn="l">
              <a:lnSpc>
                <a:spcPct val="100000"/>
              </a:lnSpc>
              <a:spcBef>
                <a:spcPts val="0"/>
              </a:spcBef>
              <a:spcAft>
                <a:spcPts val="0"/>
              </a:spcAft>
              <a:buClr>
                <a:srgbClr val="000000"/>
              </a:buClr>
              <a:buSzPts val="3600"/>
              <a:buNone/>
              <a:defRPr/>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94" name="Google Shape;94;g29851a8beee_2_889"/>
          <p:cNvSpPr txBox="1"/>
          <p:nvPr>
            <p:ph idx="1" type="body"/>
          </p:nvPr>
        </p:nvSpPr>
        <p:spPr>
          <a:xfrm>
            <a:off x="623398" y="2304950"/>
            <a:ext cx="17041200" cy="6832800"/>
          </a:xfrm>
          <a:prstGeom prst="rect">
            <a:avLst/>
          </a:prstGeom>
          <a:noFill/>
          <a:ln>
            <a:noFill/>
          </a:ln>
        </p:spPr>
        <p:txBody>
          <a:bodyPr anchorCtr="0" anchor="t" bIns="182800" lIns="182800" spcFirstLastPara="1" rIns="182800" wrap="square" tIns="182800">
            <a:normAutofit/>
          </a:bodyPr>
          <a:lstStyle>
            <a:lvl1pPr indent="-457200" lvl="0" marL="457200" rtl="0" algn="l">
              <a:lnSpc>
                <a:spcPct val="115000"/>
              </a:lnSpc>
              <a:spcBef>
                <a:spcPts val="0"/>
              </a:spcBef>
              <a:spcAft>
                <a:spcPts val="0"/>
              </a:spcAft>
              <a:buSzPts val="3600"/>
              <a:buChar char="●"/>
              <a:defRPr/>
            </a:lvl1pPr>
            <a:lvl2pPr indent="-457200" lvl="1" marL="914400" rtl="0" algn="l">
              <a:lnSpc>
                <a:spcPct val="115000"/>
              </a:lnSpc>
              <a:spcBef>
                <a:spcPts val="0"/>
              </a:spcBef>
              <a:spcAft>
                <a:spcPts val="0"/>
              </a:spcAft>
              <a:buSzPts val="3600"/>
              <a:buChar char="○"/>
              <a:defRPr/>
            </a:lvl2pPr>
            <a:lvl3pPr indent="-457200" lvl="2" marL="1371600" rtl="0" algn="l">
              <a:lnSpc>
                <a:spcPct val="115000"/>
              </a:lnSpc>
              <a:spcBef>
                <a:spcPts val="0"/>
              </a:spcBef>
              <a:spcAft>
                <a:spcPts val="0"/>
              </a:spcAft>
              <a:buSzPts val="3600"/>
              <a:buChar char="■"/>
              <a:defRPr/>
            </a:lvl3pPr>
            <a:lvl4pPr indent="-457200" lvl="3" marL="1828800" rtl="0" algn="l">
              <a:lnSpc>
                <a:spcPct val="115000"/>
              </a:lnSpc>
              <a:spcBef>
                <a:spcPts val="0"/>
              </a:spcBef>
              <a:spcAft>
                <a:spcPts val="0"/>
              </a:spcAft>
              <a:buSzPts val="3600"/>
              <a:buChar char="●"/>
              <a:defRPr/>
            </a:lvl4pPr>
            <a:lvl5pPr indent="-457200" lvl="4" marL="2286000" rtl="0" algn="l">
              <a:lnSpc>
                <a:spcPct val="115000"/>
              </a:lnSpc>
              <a:spcBef>
                <a:spcPts val="0"/>
              </a:spcBef>
              <a:spcAft>
                <a:spcPts val="0"/>
              </a:spcAft>
              <a:buSzPts val="3600"/>
              <a:buChar char="○"/>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95" name="Google Shape;95;g29851a8beee_2_889"/>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96" name="Shape 96"/>
        <p:cNvGrpSpPr/>
        <p:nvPr/>
      </p:nvGrpSpPr>
      <p:grpSpPr>
        <a:xfrm>
          <a:off x="0" y="0"/>
          <a:ext cx="0" cy="0"/>
          <a:chOff x="0" y="0"/>
          <a:chExt cx="0" cy="0"/>
        </a:xfrm>
      </p:grpSpPr>
      <p:sp>
        <p:nvSpPr>
          <p:cNvPr id="97" name="Google Shape;97;g29851a8beee_2_893"/>
          <p:cNvSpPr txBox="1"/>
          <p:nvPr>
            <p:ph type="title"/>
          </p:nvPr>
        </p:nvSpPr>
        <p:spPr>
          <a:xfrm>
            <a:off x="623398" y="890050"/>
            <a:ext cx="17041200" cy="1145400"/>
          </a:xfrm>
          <a:prstGeom prst="rect">
            <a:avLst/>
          </a:prstGeom>
          <a:noFill/>
          <a:ln>
            <a:noFill/>
          </a:ln>
        </p:spPr>
        <p:txBody>
          <a:bodyPr anchorCtr="0" anchor="t" bIns="182800" lIns="182800" spcFirstLastPara="1" rIns="182800" wrap="square" tIns="182800">
            <a:normAutofit/>
          </a:bodyPr>
          <a:lstStyle>
            <a:lvl1pPr lvl="0" rtl="0" algn="l">
              <a:lnSpc>
                <a:spcPct val="100000"/>
              </a:lnSpc>
              <a:spcBef>
                <a:spcPts val="0"/>
              </a:spcBef>
              <a:spcAft>
                <a:spcPts val="0"/>
              </a:spcAft>
              <a:buClr>
                <a:srgbClr val="000000"/>
              </a:buClr>
              <a:buSzPts val="3600"/>
              <a:buNone/>
              <a:defRPr/>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98" name="Google Shape;98;g29851a8beee_2_893"/>
          <p:cNvSpPr txBox="1"/>
          <p:nvPr>
            <p:ph idx="1" type="body"/>
          </p:nvPr>
        </p:nvSpPr>
        <p:spPr>
          <a:xfrm>
            <a:off x="623398" y="2304950"/>
            <a:ext cx="17041200" cy="6832800"/>
          </a:xfrm>
          <a:prstGeom prst="rect">
            <a:avLst/>
          </a:prstGeom>
          <a:noFill/>
          <a:ln>
            <a:noFill/>
          </a:ln>
        </p:spPr>
        <p:txBody>
          <a:bodyPr anchorCtr="0" anchor="t" bIns="182800" lIns="182800" spcFirstLastPara="1" rIns="182800" wrap="square" tIns="182800">
            <a:normAutofit/>
          </a:bodyPr>
          <a:lstStyle>
            <a:lvl1pPr indent="-457200" lvl="0" marL="457200" rtl="0" algn="l">
              <a:lnSpc>
                <a:spcPct val="115000"/>
              </a:lnSpc>
              <a:spcBef>
                <a:spcPts val="0"/>
              </a:spcBef>
              <a:spcAft>
                <a:spcPts val="0"/>
              </a:spcAft>
              <a:buClr>
                <a:schemeClr val="accent1"/>
              </a:buClr>
              <a:buSzPts val="3600"/>
              <a:buChar char="●"/>
              <a:defRPr>
                <a:solidFill>
                  <a:schemeClr val="accent1"/>
                </a:solidFill>
              </a:defRPr>
            </a:lvl1pPr>
            <a:lvl2pPr indent="-457200" lvl="1" marL="914400" rtl="0" algn="l">
              <a:lnSpc>
                <a:spcPct val="115000"/>
              </a:lnSpc>
              <a:spcBef>
                <a:spcPts val="0"/>
              </a:spcBef>
              <a:spcAft>
                <a:spcPts val="0"/>
              </a:spcAft>
              <a:buClr>
                <a:schemeClr val="accent1"/>
              </a:buClr>
              <a:buSzPts val="3600"/>
              <a:buChar char="○"/>
              <a:defRPr>
                <a:solidFill>
                  <a:schemeClr val="accent1"/>
                </a:solidFill>
              </a:defRPr>
            </a:lvl2pPr>
            <a:lvl3pPr indent="-457200" lvl="2" marL="1371600" rtl="0" algn="l">
              <a:lnSpc>
                <a:spcPct val="115000"/>
              </a:lnSpc>
              <a:spcBef>
                <a:spcPts val="0"/>
              </a:spcBef>
              <a:spcAft>
                <a:spcPts val="0"/>
              </a:spcAft>
              <a:buClr>
                <a:schemeClr val="accent1"/>
              </a:buClr>
              <a:buSzPts val="3600"/>
              <a:buChar char="■"/>
              <a:defRPr>
                <a:solidFill>
                  <a:schemeClr val="accent1"/>
                </a:solidFill>
              </a:defRPr>
            </a:lvl3pPr>
            <a:lvl4pPr indent="-457200" lvl="3" marL="1828800" rtl="0" algn="l">
              <a:lnSpc>
                <a:spcPct val="115000"/>
              </a:lnSpc>
              <a:spcBef>
                <a:spcPts val="0"/>
              </a:spcBef>
              <a:spcAft>
                <a:spcPts val="0"/>
              </a:spcAft>
              <a:buClr>
                <a:schemeClr val="accent1"/>
              </a:buClr>
              <a:buSzPts val="3600"/>
              <a:buChar char="●"/>
              <a:defRPr>
                <a:solidFill>
                  <a:schemeClr val="accent1"/>
                </a:solidFill>
              </a:defRPr>
            </a:lvl4pPr>
            <a:lvl5pPr indent="-457200" lvl="4" marL="2286000" rtl="0" algn="l">
              <a:lnSpc>
                <a:spcPct val="115000"/>
              </a:lnSpc>
              <a:spcBef>
                <a:spcPts val="0"/>
              </a:spcBef>
              <a:spcAft>
                <a:spcPts val="0"/>
              </a:spcAft>
              <a:buClr>
                <a:schemeClr val="accent1"/>
              </a:buClr>
              <a:buSzPts val="3600"/>
              <a:buChar char="○"/>
              <a:defRPr>
                <a:solidFill>
                  <a:schemeClr val="accent1"/>
                </a:solidFill>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99" name="Google Shape;99;g29851a8beee_2_893"/>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100" name="Shape 100"/>
        <p:cNvGrpSpPr/>
        <p:nvPr/>
      </p:nvGrpSpPr>
      <p:grpSpPr>
        <a:xfrm>
          <a:off x="0" y="0"/>
          <a:ext cx="0" cy="0"/>
          <a:chOff x="0" y="0"/>
          <a:chExt cx="0" cy="0"/>
        </a:xfrm>
      </p:grpSpPr>
      <p:sp>
        <p:nvSpPr>
          <p:cNvPr id="101" name="Google Shape;101;g29851a8beee_2_897"/>
          <p:cNvSpPr txBox="1"/>
          <p:nvPr>
            <p:ph type="title"/>
          </p:nvPr>
        </p:nvSpPr>
        <p:spPr>
          <a:xfrm>
            <a:off x="623398" y="890050"/>
            <a:ext cx="17041200" cy="1145400"/>
          </a:xfrm>
          <a:prstGeom prst="rect">
            <a:avLst/>
          </a:prstGeom>
          <a:noFill/>
          <a:ln>
            <a:noFill/>
          </a:ln>
        </p:spPr>
        <p:txBody>
          <a:bodyPr anchorCtr="0" anchor="t" bIns="182800" lIns="182800" spcFirstLastPara="1" rIns="182800" wrap="square" tIns="182800">
            <a:normAutofit/>
          </a:bodyPr>
          <a:lstStyle>
            <a:lvl1pPr lvl="0" rtl="0" algn="l">
              <a:lnSpc>
                <a:spcPct val="100000"/>
              </a:lnSpc>
              <a:spcBef>
                <a:spcPts val="0"/>
              </a:spcBef>
              <a:spcAft>
                <a:spcPts val="0"/>
              </a:spcAft>
              <a:buClr>
                <a:srgbClr val="000000"/>
              </a:buClr>
              <a:buSzPts val="3600"/>
              <a:buNone/>
              <a:defRPr/>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02" name="Google Shape;102;g29851a8beee_2_897"/>
          <p:cNvSpPr txBox="1"/>
          <p:nvPr>
            <p:ph idx="1" type="body"/>
          </p:nvPr>
        </p:nvSpPr>
        <p:spPr>
          <a:xfrm>
            <a:off x="623398" y="2304950"/>
            <a:ext cx="7999800" cy="6832800"/>
          </a:xfrm>
          <a:prstGeom prst="rect">
            <a:avLst/>
          </a:prstGeom>
          <a:noFill/>
          <a:ln>
            <a:noFill/>
          </a:ln>
        </p:spPr>
        <p:txBody>
          <a:bodyPr anchorCtr="0" anchor="t" bIns="182800" lIns="182800" spcFirstLastPara="1" rIns="182800" wrap="square" tIns="182800">
            <a:normAutofit/>
          </a:bodyPr>
          <a:lstStyle>
            <a:lvl1pPr indent="-406400" lvl="0" marL="457200" rtl="0" algn="l">
              <a:lnSpc>
                <a:spcPct val="115000"/>
              </a:lnSpc>
              <a:spcBef>
                <a:spcPts val="0"/>
              </a:spcBef>
              <a:spcAft>
                <a:spcPts val="0"/>
              </a:spcAft>
              <a:buSzPts val="2800"/>
              <a:buChar char="●"/>
              <a:defRPr sz="2800"/>
            </a:lvl1pPr>
            <a:lvl2pPr indent="-406400" lvl="1" marL="914400" rtl="0" algn="l">
              <a:lnSpc>
                <a:spcPct val="115000"/>
              </a:lnSpc>
              <a:spcBef>
                <a:spcPts val="0"/>
              </a:spcBef>
              <a:spcAft>
                <a:spcPts val="0"/>
              </a:spcAft>
              <a:buSzPts val="2800"/>
              <a:buChar char="○"/>
              <a:defRPr sz="2800"/>
            </a:lvl2pPr>
            <a:lvl3pPr indent="-406400" lvl="2" marL="1371600" rtl="0" algn="l">
              <a:lnSpc>
                <a:spcPct val="115000"/>
              </a:lnSpc>
              <a:spcBef>
                <a:spcPts val="0"/>
              </a:spcBef>
              <a:spcAft>
                <a:spcPts val="0"/>
              </a:spcAft>
              <a:buSzPts val="2800"/>
              <a:buChar char="■"/>
              <a:defRPr sz="2800"/>
            </a:lvl3pPr>
            <a:lvl4pPr indent="-406400" lvl="3" marL="1828800" rtl="0" algn="l">
              <a:lnSpc>
                <a:spcPct val="115000"/>
              </a:lnSpc>
              <a:spcBef>
                <a:spcPts val="0"/>
              </a:spcBef>
              <a:spcAft>
                <a:spcPts val="0"/>
              </a:spcAft>
              <a:buSzPts val="2800"/>
              <a:buChar char="●"/>
              <a:defRPr sz="2800"/>
            </a:lvl4pPr>
            <a:lvl5pPr indent="-406400" lvl="4" marL="2286000" rtl="0" algn="l">
              <a:lnSpc>
                <a:spcPct val="115000"/>
              </a:lnSpc>
              <a:spcBef>
                <a:spcPts val="0"/>
              </a:spcBef>
              <a:spcAft>
                <a:spcPts val="0"/>
              </a:spcAft>
              <a:buSzPts val="2800"/>
              <a:buChar char="○"/>
              <a:defRPr sz="2800"/>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03" name="Google Shape;103;g29851a8beee_2_897"/>
          <p:cNvSpPr txBox="1"/>
          <p:nvPr>
            <p:ph idx="2" type="body"/>
          </p:nvPr>
        </p:nvSpPr>
        <p:spPr>
          <a:xfrm>
            <a:off x="9664798" y="2304950"/>
            <a:ext cx="7999800" cy="6832800"/>
          </a:xfrm>
          <a:prstGeom prst="rect">
            <a:avLst/>
          </a:prstGeom>
          <a:noFill/>
          <a:ln>
            <a:noFill/>
          </a:ln>
        </p:spPr>
        <p:txBody>
          <a:bodyPr anchorCtr="0" anchor="t" bIns="182800" lIns="182800" spcFirstLastPara="1" rIns="182800" wrap="square" tIns="182800">
            <a:normAutofit/>
          </a:bodyPr>
          <a:lstStyle>
            <a:lvl1pPr indent="-457200" lvl="0" marL="457200" rtl="0" algn="l">
              <a:lnSpc>
                <a:spcPct val="115000"/>
              </a:lnSpc>
              <a:spcBef>
                <a:spcPts val="0"/>
              </a:spcBef>
              <a:spcAft>
                <a:spcPts val="0"/>
              </a:spcAft>
              <a:buSzPts val="3600"/>
              <a:buChar char="●"/>
              <a:defRPr/>
            </a:lvl1pPr>
            <a:lvl2pPr indent="-457200" lvl="1" marL="914400" rtl="0" algn="l">
              <a:lnSpc>
                <a:spcPct val="115000"/>
              </a:lnSpc>
              <a:spcBef>
                <a:spcPts val="0"/>
              </a:spcBef>
              <a:spcAft>
                <a:spcPts val="0"/>
              </a:spcAft>
              <a:buSzPts val="3600"/>
              <a:buChar char="○"/>
              <a:defRPr/>
            </a:lvl2pPr>
            <a:lvl3pPr indent="-457200" lvl="2" marL="1371600" rtl="0" algn="l">
              <a:lnSpc>
                <a:spcPct val="115000"/>
              </a:lnSpc>
              <a:spcBef>
                <a:spcPts val="0"/>
              </a:spcBef>
              <a:spcAft>
                <a:spcPts val="0"/>
              </a:spcAft>
              <a:buSzPts val="3600"/>
              <a:buChar char="■"/>
              <a:defRPr/>
            </a:lvl3pPr>
            <a:lvl4pPr indent="-457200" lvl="3" marL="1828800" rtl="0" algn="l">
              <a:lnSpc>
                <a:spcPct val="115000"/>
              </a:lnSpc>
              <a:spcBef>
                <a:spcPts val="0"/>
              </a:spcBef>
              <a:spcAft>
                <a:spcPts val="0"/>
              </a:spcAft>
              <a:buSzPts val="3600"/>
              <a:buChar char="●"/>
              <a:defRPr/>
            </a:lvl4pPr>
            <a:lvl5pPr indent="-457200" lvl="4" marL="2286000" rtl="0" algn="l">
              <a:lnSpc>
                <a:spcPct val="115000"/>
              </a:lnSpc>
              <a:spcBef>
                <a:spcPts val="0"/>
              </a:spcBef>
              <a:spcAft>
                <a:spcPts val="0"/>
              </a:spcAft>
              <a:buSzPts val="3600"/>
              <a:buChar char="○"/>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04" name="Google Shape;104;g29851a8beee_2_897"/>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05" name="Shape 105"/>
        <p:cNvGrpSpPr/>
        <p:nvPr/>
      </p:nvGrpSpPr>
      <p:grpSpPr>
        <a:xfrm>
          <a:off x="0" y="0"/>
          <a:ext cx="0" cy="0"/>
          <a:chOff x="0" y="0"/>
          <a:chExt cx="0" cy="0"/>
        </a:xfrm>
      </p:grpSpPr>
      <p:sp>
        <p:nvSpPr>
          <p:cNvPr id="106" name="Google Shape;106;g29851a8beee_2_902"/>
          <p:cNvSpPr txBox="1"/>
          <p:nvPr>
            <p:ph type="title"/>
          </p:nvPr>
        </p:nvSpPr>
        <p:spPr>
          <a:xfrm>
            <a:off x="623416" y="1489148"/>
            <a:ext cx="17041200" cy="4105200"/>
          </a:xfrm>
          <a:prstGeom prst="rect">
            <a:avLst/>
          </a:prstGeom>
          <a:noFill/>
          <a:ln>
            <a:noFill/>
          </a:ln>
        </p:spPr>
        <p:txBody>
          <a:bodyPr anchorCtr="0" anchor="b" bIns="182800" lIns="182800" spcFirstLastPara="1" rIns="182800" wrap="square" tIns="182800">
            <a:normAutofit/>
          </a:bodyPr>
          <a:lstStyle>
            <a:lvl1pPr lvl="0" rtl="0" algn="ctr">
              <a:lnSpc>
                <a:spcPct val="100000"/>
              </a:lnSpc>
              <a:spcBef>
                <a:spcPts val="0"/>
              </a:spcBef>
              <a:spcAft>
                <a:spcPts val="0"/>
              </a:spcAft>
              <a:buClr>
                <a:srgbClr val="000000"/>
              </a:buClr>
              <a:buSzPts val="10400"/>
              <a:buFont typeface="Arial"/>
              <a:buNone/>
              <a:defRPr sz="10400"/>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07" name="Google Shape;107;g29851a8beee_2_902"/>
          <p:cNvSpPr txBox="1"/>
          <p:nvPr>
            <p:ph idx="1" type="body"/>
          </p:nvPr>
        </p:nvSpPr>
        <p:spPr>
          <a:xfrm>
            <a:off x="623398" y="5668250"/>
            <a:ext cx="17041200" cy="1585200"/>
          </a:xfrm>
          <a:prstGeom prst="rect">
            <a:avLst/>
          </a:prstGeom>
          <a:noFill/>
          <a:ln>
            <a:noFill/>
          </a:ln>
        </p:spPr>
        <p:txBody>
          <a:bodyPr anchorCtr="0" anchor="t" bIns="182800" lIns="182800" spcFirstLastPara="1" rIns="182800" wrap="square" tIns="182800">
            <a:normAutofit/>
          </a:bodyPr>
          <a:lstStyle>
            <a:lvl1pPr indent="-228600" lvl="0" marL="457200" rtl="0" algn="ctr">
              <a:lnSpc>
                <a:spcPct val="100000"/>
              </a:lnSpc>
              <a:spcBef>
                <a:spcPts val="0"/>
              </a:spcBef>
              <a:spcAft>
                <a:spcPts val="0"/>
              </a:spcAft>
              <a:buClr>
                <a:srgbClr val="585858"/>
              </a:buClr>
              <a:buSzPts val="5600"/>
              <a:buFont typeface="Arial"/>
              <a:buNone/>
              <a:defRPr sz="5600"/>
            </a:lvl1pPr>
            <a:lvl2pPr indent="-228600" lvl="1" marL="914400" rtl="0" algn="ctr">
              <a:lnSpc>
                <a:spcPct val="100000"/>
              </a:lnSpc>
              <a:spcBef>
                <a:spcPts val="0"/>
              </a:spcBef>
              <a:spcAft>
                <a:spcPts val="0"/>
              </a:spcAft>
              <a:buClr>
                <a:srgbClr val="585858"/>
              </a:buClr>
              <a:buSzPts val="5600"/>
              <a:buFont typeface="Arial"/>
              <a:buNone/>
              <a:defRPr sz="5600"/>
            </a:lvl2pPr>
            <a:lvl3pPr indent="-228600" lvl="2" marL="1371600" rtl="0" algn="ctr">
              <a:lnSpc>
                <a:spcPct val="100000"/>
              </a:lnSpc>
              <a:spcBef>
                <a:spcPts val="0"/>
              </a:spcBef>
              <a:spcAft>
                <a:spcPts val="0"/>
              </a:spcAft>
              <a:buClr>
                <a:srgbClr val="585858"/>
              </a:buClr>
              <a:buSzPts val="5600"/>
              <a:buFont typeface="Arial"/>
              <a:buNone/>
              <a:defRPr sz="5600"/>
            </a:lvl3pPr>
            <a:lvl4pPr indent="-228600" lvl="3" marL="1828800" rtl="0" algn="ctr">
              <a:lnSpc>
                <a:spcPct val="100000"/>
              </a:lnSpc>
              <a:spcBef>
                <a:spcPts val="0"/>
              </a:spcBef>
              <a:spcAft>
                <a:spcPts val="0"/>
              </a:spcAft>
              <a:buClr>
                <a:srgbClr val="585858"/>
              </a:buClr>
              <a:buSzPts val="5600"/>
              <a:buFont typeface="Arial"/>
              <a:buNone/>
              <a:defRPr sz="5600"/>
            </a:lvl4pPr>
            <a:lvl5pPr indent="-228600" lvl="4" marL="2286000" rtl="0" algn="ctr">
              <a:lnSpc>
                <a:spcPct val="100000"/>
              </a:lnSpc>
              <a:spcBef>
                <a:spcPts val="0"/>
              </a:spcBef>
              <a:spcAft>
                <a:spcPts val="0"/>
              </a:spcAft>
              <a:buClr>
                <a:srgbClr val="585858"/>
              </a:buClr>
              <a:buSzPts val="5600"/>
              <a:buFont typeface="Arial"/>
              <a:buNone/>
              <a:defRPr sz="5600"/>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08" name="Google Shape;108;g29851a8beee_2_902"/>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9" name="Google Shape;109;g29851a8beee_2_902"/>
          <p:cNvSpPr/>
          <p:nvPr/>
        </p:nvSpPr>
        <p:spPr>
          <a:xfrm>
            <a:off x="17985448" y="-23328"/>
            <a:ext cx="349200" cy="10333200"/>
          </a:xfrm>
          <a:prstGeom prst="rect">
            <a:avLst/>
          </a:prstGeom>
          <a:solidFill>
            <a:schemeClr val="accent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2">
  <p:cSld name="TITLE_AND_BODY 4">
    <p:spTree>
      <p:nvGrpSpPr>
        <p:cNvPr id="110" name="Shape 110"/>
        <p:cNvGrpSpPr/>
        <p:nvPr/>
      </p:nvGrpSpPr>
      <p:grpSpPr>
        <a:xfrm>
          <a:off x="0" y="0"/>
          <a:ext cx="0" cy="0"/>
          <a:chOff x="0" y="0"/>
          <a:chExt cx="0" cy="0"/>
        </a:xfrm>
      </p:grpSpPr>
      <p:sp>
        <p:nvSpPr>
          <p:cNvPr id="111" name="Google Shape;111;g29851a8beee_2_907"/>
          <p:cNvSpPr txBox="1"/>
          <p:nvPr>
            <p:ph type="title"/>
          </p:nvPr>
        </p:nvSpPr>
        <p:spPr>
          <a:xfrm>
            <a:off x="623398" y="890050"/>
            <a:ext cx="17041200" cy="1145400"/>
          </a:xfrm>
          <a:prstGeom prst="rect">
            <a:avLst/>
          </a:prstGeom>
          <a:noFill/>
          <a:ln>
            <a:noFill/>
          </a:ln>
        </p:spPr>
        <p:txBody>
          <a:bodyPr anchorCtr="0" anchor="t" bIns="182800" lIns="182800" spcFirstLastPara="1" rIns="182800" wrap="square" tIns="182800">
            <a:normAutofit/>
          </a:bodyPr>
          <a:lstStyle>
            <a:lvl1pPr lvl="0" rtl="0" algn="l">
              <a:lnSpc>
                <a:spcPct val="100000"/>
              </a:lnSpc>
              <a:spcBef>
                <a:spcPts val="0"/>
              </a:spcBef>
              <a:spcAft>
                <a:spcPts val="0"/>
              </a:spcAft>
              <a:buClr>
                <a:srgbClr val="000000"/>
              </a:buClr>
              <a:buSzPts val="3600"/>
              <a:buNone/>
              <a:defRPr/>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12" name="Google Shape;112;g29851a8beee_2_907"/>
          <p:cNvSpPr txBox="1"/>
          <p:nvPr>
            <p:ph idx="1" type="body"/>
          </p:nvPr>
        </p:nvSpPr>
        <p:spPr>
          <a:xfrm>
            <a:off x="623398" y="2304950"/>
            <a:ext cx="17041200" cy="6832800"/>
          </a:xfrm>
          <a:prstGeom prst="rect">
            <a:avLst/>
          </a:prstGeom>
          <a:noFill/>
          <a:ln>
            <a:noFill/>
          </a:ln>
        </p:spPr>
        <p:txBody>
          <a:bodyPr anchorCtr="0" anchor="t" bIns="182800" lIns="182800" spcFirstLastPara="1" rIns="182800" wrap="square" tIns="182800">
            <a:normAutofit/>
          </a:bodyPr>
          <a:lstStyle>
            <a:lvl1pPr indent="-457200" lvl="0" marL="457200" rtl="0" algn="l">
              <a:lnSpc>
                <a:spcPct val="115000"/>
              </a:lnSpc>
              <a:spcBef>
                <a:spcPts val="0"/>
              </a:spcBef>
              <a:spcAft>
                <a:spcPts val="0"/>
              </a:spcAft>
              <a:buSzPts val="3600"/>
              <a:buChar char="●"/>
              <a:defRPr/>
            </a:lvl1pPr>
            <a:lvl2pPr indent="-457200" lvl="1" marL="914400" rtl="0" algn="l">
              <a:lnSpc>
                <a:spcPct val="115000"/>
              </a:lnSpc>
              <a:spcBef>
                <a:spcPts val="0"/>
              </a:spcBef>
              <a:spcAft>
                <a:spcPts val="0"/>
              </a:spcAft>
              <a:buSzPts val="3600"/>
              <a:buChar char="○"/>
              <a:defRPr/>
            </a:lvl2pPr>
            <a:lvl3pPr indent="-457200" lvl="2" marL="1371600" rtl="0" algn="l">
              <a:lnSpc>
                <a:spcPct val="115000"/>
              </a:lnSpc>
              <a:spcBef>
                <a:spcPts val="0"/>
              </a:spcBef>
              <a:spcAft>
                <a:spcPts val="0"/>
              </a:spcAft>
              <a:buSzPts val="3600"/>
              <a:buChar char="■"/>
              <a:defRPr/>
            </a:lvl3pPr>
            <a:lvl4pPr indent="-457200" lvl="3" marL="1828800" rtl="0" algn="l">
              <a:lnSpc>
                <a:spcPct val="115000"/>
              </a:lnSpc>
              <a:spcBef>
                <a:spcPts val="0"/>
              </a:spcBef>
              <a:spcAft>
                <a:spcPts val="0"/>
              </a:spcAft>
              <a:buSzPts val="3600"/>
              <a:buChar char="●"/>
              <a:defRPr/>
            </a:lvl4pPr>
            <a:lvl5pPr indent="-457200" lvl="4" marL="2286000" rtl="0" algn="l">
              <a:lnSpc>
                <a:spcPct val="115000"/>
              </a:lnSpc>
              <a:spcBef>
                <a:spcPts val="0"/>
              </a:spcBef>
              <a:spcAft>
                <a:spcPts val="0"/>
              </a:spcAft>
              <a:buSzPts val="3600"/>
              <a:buChar char="○"/>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13" name="Google Shape;113;g29851a8beee_2_907"/>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norm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14" name="Shape 114"/>
        <p:cNvGrpSpPr/>
        <p:nvPr/>
      </p:nvGrpSpPr>
      <p:grpSpPr>
        <a:xfrm>
          <a:off x="0" y="0"/>
          <a:ext cx="0" cy="0"/>
          <a:chOff x="0" y="0"/>
          <a:chExt cx="0" cy="0"/>
        </a:xfrm>
      </p:grpSpPr>
      <p:sp>
        <p:nvSpPr>
          <p:cNvPr id="115" name="Google Shape;115;g29851a8beee_2_911"/>
          <p:cNvSpPr txBox="1"/>
          <p:nvPr>
            <p:ph type="title"/>
          </p:nvPr>
        </p:nvSpPr>
        <p:spPr>
          <a:xfrm>
            <a:off x="1257300" y="547686"/>
            <a:ext cx="15773400" cy="1988400"/>
          </a:xfrm>
          <a:prstGeom prst="rect">
            <a:avLst/>
          </a:prstGeom>
          <a:noFill/>
          <a:ln>
            <a:noFill/>
          </a:ln>
        </p:spPr>
        <p:txBody>
          <a:bodyPr anchorCtr="0" anchor="ctr" bIns="137100" lIns="137100" spcFirstLastPara="1" rIns="137100" wrap="square" tIns="137100">
            <a:normAutofit/>
          </a:bodyPr>
          <a:lstStyle>
            <a:lvl1pPr lvl="0" rtl="0" algn="l">
              <a:lnSpc>
                <a:spcPct val="90000"/>
              </a:lnSpc>
              <a:spcBef>
                <a:spcPts val="0"/>
              </a:spcBef>
              <a:spcAft>
                <a:spcPts val="0"/>
              </a:spcAft>
              <a:buClr>
                <a:srgbClr val="000000"/>
              </a:buClr>
              <a:buSzPts val="6600"/>
              <a:buFont typeface="Calibri"/>
              <a:buNone/>
              <a:defRPr sz="6600">
                <a:latin typeface="Calibri"/>
                <a:ea typeface="Calibri"/>
                <a:cs typeface="Calibri"/>
                <a:sym typeface="Calibri"/>
              </a:defRPr>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16" name="Google Shape;116;g29851a8beee_2_911"/>
          <p:cNvSpPr txBox="1"/>
          <p:nvPr>
            <p:ph idx="1" type="body"/>
          </p:nvPr>
        </p:nvSpPr>
        <p:spPr>
          <a:xfrm>
            <a:off x="1257300" y="2738438"/>
            <a:ext cx="15773400" cy="6526800"/>
          </a:xfrm>
          <a:prstGeom prst="rect">
            <a:avLst/>
          </a:prstGeom>
          <a:noFill/>
          <a:ln>
            <a:noFill/>
          </a:ln>
        </p:spPr>
        <p:txBody>
          <a:bodyPr anchorCtr="0" anchor="t" bIns="137100" lIns="137100" spcFirstLastPara="1" rIns="137100" wrap="square" tIns="137100">
            <a:normAutofit/>
          </a:bodyPr>
          <a:lstStyle>
            <a:lvl1pPr indent="-495300" lvl="0" marL="457200" rtl="0" algn="l">
              <a:lnSpc>
                <a:spcPct val="90000"/>
              </a:lnSpc>
              <a:spcBef>
                <a:spcPts val="1600"/>
              </a:spcBef>
              <a:spcAft>
                <a:spcPts val="0"/>
              </a:spcAft>
              <a:buClr>
                <a:srgbClr val="000000"/>
              </a:buClr>
              <a:buSzPts val="4200"/>
              <a:buChar char="•"/>
              <a:defRPr sz="4200">
                <a:solidFill>
                  <a:srgbClr val="000000"/>
                </a:solidFill>
                <a:latin typeface="Calibri"/>
                <a:ea typeface="Calibri"/>
                <a:cs typeface="Calibri"/>
                <a:sym typeface="Calibri"/>
              </a:defRPr>
            </a:lvl1pPr>
            <a:lvl2pPr indent="-495300" lvl="1" marL="914400" rtl="0" algn="l">
              <a:lnSpc>
                <a:spcPct val="90000"/>
              </a:lnSpc>
              <a:spcBef>
                <a:spcPts val="1600"/>
              </a:spcBef>
              <a:spcAft>
                <a:spcPts val="0"/>
              </a:spcAft>
              <a:buClr>
                <a:srgbClr val="000000"/>
              </a:buClr>
              <a:buSzPts val="4200"/>
              <a:buChar char="•"/>
              <a:defRPr sz="4200">
                <a:solidFill>
                  <a:srgbClr val="000000"/>
                </a:solidFill>
                <a:latin typeface="Calibri"/>
                <a:ea typeface="Calibri"/>
                <a:cs typeface="Calibri"/>
                <a:sym typeface="Calibri"/>
              </a:defRPr>
            </a:lvl2pPr>
            <a:lvl3pPr indent="-495300" lvl="2" marL="1371600" rtl="0" algn="l">
              <a:lnSpc>
                <a:spcPct val="90000"/>
              </a:lnSpc>
              <a:spcBef>
                <a:spcPts val="1600"/>
              </a:spcBef>
              <a:spcAft>
                <a:spcPts val="0"/>
              </a:spcAft>
              <a:buClr>
                <a:srgbClr val="000000"/>
              </a:buClr>
              <a:buSzPts val="4200"/>
              <a:buChar char="•"/>
              <a:defRPr sz="4200">
                <a:solidFill>
                  <a:srgbClr val="000000"/>
                </a:solidFill>
                <a:latin typeface="Calibri"/>
                <a:ea typeface="Calibri"/>
                <a:cs typeface="Calibri"/>
                <a:sym typeface="Calibri"/>
              </a:defRPr>
            </a:lvl3pPr>
            <a:lvl4pPr indent="-495300" lvl="3" marL="1828800" rtl="0" algn="l">
              <a:lnSpc>
                <a:spcPct val="90000"/>
              </a:lnSpc>
              <a:spcBef>
                <a:spcPts val="1600"/>
              </a:spcBef>
              <a:spcAft>
                <a:spcPts val="0"/>
              </a:spcAft>
              <a:buClr>
                <a:srgbClr val="000000"/>
              </a:buClr>
              <a:buSzPts val="4200"/>
              <a:buChar char="•"/>
              <a:defRPr sz="4200">
                <a:solidFill>
                  <a:srgbClr val="000000"/>
                </a:solidFill>
                <a:latin typeface="Calibri"/>
                <a:ea typeface="Calibri"/>
                <a:cs typeface="Calibri"/>
                <a:sym typeface="Calibri"/>
              </a:defRPr>
            </a:lvl4pPr>
            <a:lvl5pPr indent="-495300" lvl="4" marL="2286000" rtl="0" algn="l">
              <a:lnSpc>
                <a:spcPct val="90000"/>
              </a:lnSpc>
              <a:spcBef>
                <a:spcPts val="1600"/>
              </a:spcBef>
              <a:spcAft>
                <a:spcPts val="0"/>
              </a:spcAft>
              <a:buClr>
                <a:srgbClr val="000000"/>
              </a:buClr>
              <a:buSzPts val="4200"/>
              <a:buChar char="•"/>
              <a:defRPr sz="4200">
                <a:solidFill>
                  <a:srgbClr val="000000"/>
                </a:solidFill>
                <a:latin typeface="Calibri"/>
                <a:ea typeface="Calibri"/>
                <a:cs typeface="Calibri"/>
                <a:sym typeface="Calibri"/>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17" name="Google Shape;117;g29851a8beee_2_911"/>
          <p:cNvSpPr txBox="1"/>
          <p:nvPr>
            <p:ph idx="12" type="sldNum"/>
          </p:nvPr>
        </p:nvSpPr>
        <p:spPr>
          <a:xfrm>
            <a:off x="16636474" y="9625402"/>
            <a:ext cx="394200" cy="366000"/>
          </a:xfrm>
          <a:prstGeom prst="rect">
            <a:avLst/>
          </a:prstGeom>
          <a:noFill/>
          <a:ln>
            <a:noFill/>
          </a:ln>
        </p:spPr>
        <p:txBody>
          <a:bodyPr anchorCtr="0" anchor="ctr" bIns="68550" lIns="68550" spcFirstLastPara="1" rIns="68550" wrap="square" tIns="68550">
            <a:normAutofit lnSpcReduction="20000"/>
          </a:bodyPr>
          <a:lstStyle>
            <a:lvl1pPr indent="0" lvl="0"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2000">
              <a:solidFill>
                <a:srgbClr val="585858"/>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1">
  <p:cSld name="TITLE_AND_BODY 3">
    <p:spTree>
      <p:nvGrpSpPr>
        <p:cNvPr id="118" name="Shape 118"/>
        <p:cNvGrpSpPr/>
        <p:nvPr/>
      </p:nvGrpSpPr>
      <p:grpSpPr>
        <a:xfrm>
          <a:off x="0" y="0"/>
          <a:ext cx="0" cy="0"/>
          <a:chOff x="0" y="0"/>
          <a:chExt cx="0" cy="0"/>
        </a:xfrm>
      </p:grpSpPr>
      <p:sp>
        <p:nvSpPr>
          <p:cNvPr id="119" name="Google Shape;119;g29851a8beee_2_915"/>
          <p:cNvSpPr txBox="1"/>
          <p:nvPr>
            <p:ph type="title"/>
          </p:nvPr>
        </p:nvSpPr>
        <p:spPr>
          <a:xfrm>
            <a:off x="623398" y="890050"/>
            <a:ext cx="17041200" cy="1145400"/>
          </a:xfrm>
          <a:prstGeom prst="rect">
            <a:avLst/>
          </a:prstGeom>
          <a:noFill/>
          <a:ln>
            <a:noFill/>
          </a:ln>
        </p:spPr>
        <p:txBody>
          <a:bodyPr anchorCtr="0" anchor="t" bIns="182800" lIns="182800" spcFirstLastPara="1" rIns="182800" wrap="square" tIns="182800">
            <a:normAutofit/>
          </a:bodyPr>
          <a:lstStyle>
            <a:lvl1pPr lvl="0" rtl="0" algn="l">
              <a:lnSpc>
                <a:spcPct val="100000"/>
              </a:lnSpc>
              <a:spcBef>
                <a:spcPts val="0"/>
              </a:spcBef>
              <a:spcAft>
                <a:spcPts val="0"/>
              </a:spcAft>
              <a:buClr>
                <a:srgbClr val="000000"/>
              </a:buClr>
              <a:buSzPts val="3600"/>
              <a:buNone/>
              <a:defRPr/>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20" name="Google Shape;120;g29851a8beee_2_915"/>
          <p:cNvSpPr txBox="1"/>
          <p:nvPr>
            <p:ph idx="1" type="body"/>
          </p:nvPr>
        </p:nvSpPr>
        <p:spPr>
          <a:xfrm>
            <a:off x="623398" y="2304950"/>
            <a:ext cx="17041200" cy="6832800"/>
          </a:xfrm>
          <a:prstGeom prst="rect">
            <a:avLst/>
          </a:prstGeom>
          <a:noFill/>
          <a:ln>
            <a:noFill/>
          </a:ln>
        </p:spPr>
        <p:txBody>
          <a:bodyPr anchorCtr="0" anchor="t" bIns="182800" lIns="182800" spcFirstLastPara="1" rIns="182800" wrap="square" tIns="182800">
            <a:normAutofit/>
          </a:bodyPr>
          <a:lstStyle>
            <a:lvl1pPr indent="-457200" lvl="0" marL="457200" rtl="0" algn="l">
              <a:lnSpc>
                <a:spcPct val="115000"/>
              </a:lnSpc>
              <a:spcBef>
                <a:spcPts val="0"/>
              </a:spcBef>
              <a:spcAft>
                <a:spcPts val="0"/>
              </a:spcAft>
              <a:buSzPts val="3600"/>
              <a:buChar char="●"/>
              <a:defRPr/>
            </a:lvl1pPr>
            <a:lvl2pPr indent="-457200" lvl="1" marL="914400" rtl="0" algn="l">
              <a:lnSpc>
                <a:spcPct val="115000"/>
              </a:lnSpc>
              <a:spcBef>
                <a:spcPts val="0"/>
              </a:spcBef>
              <a:spcAft>
                <a:spcPts val="0"/>
              </a:spcAft>
              <a:buSzPts val="3600"/>
              <a:buChar char="○"/>
              <a:defRPr/>
            </a:lvl2pPr>
            <a:lvl3pPr indent="-457200" lvl="2" marL="1371600" rtl="0" algn="l">
              <a:lnSpc>
                <a:spcPct val="115000"/>
              </a:lnSpc>
              <a:spcBef>
                <a:spcPts val="0"/>
              </a:spcBef>
              <a:spcAft>
                <a:spcPts val="0"/>
              </a:spcAft>
              <a:buSzPts val="3600"/>
              <a:buChar char="■"/>
              <a:defRPr/>
            </a:lvl3pPr>
            <a:lvl4pPr indent="-457200" lvl="3" marL="1828800" rtl="0" algn="l">
              <a:lnSpc>
                <a:spcPct val="115000"/>
              </a:lnSpc>
              <a:spcBef>
                <a:spcPts val="0"/>
              </a:spcBef>
              <a:spcAft>
                <a:spcPts val="0"/>
              </a:spcAft>
              <a:buSzPts val="3600"/>
              <a:buChar char="●"/>
              <a:defRPr/>
            </a:lvl4pPr>
            <a:lvl5pPr indent="-457200" lvl="4" marL="2286000" rtl="0" algn="l">
              <a:lnSpc>
                <a:spcPct val="115000"/>
              </a:lnSpc>
              <a:spcBef>
                <a:spcPts val="0"/>
              </a:spcBef>
              <a:spcAft>
                <a:spcPts val="0"/>
              </a:spcAft>
              <a:buSzPts val="3600"/>
              <a:buChar char="○"/>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21" name="Google Shape;121;g29851a8beee_2_915"/>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g29851a8beee_2_919"/>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8e4ade125c5a8d5d">
  <p:cSld name="BLANK_8e4ade125c5a8d5d">
    <p:spTree>
      <p:nvGrpSpPr>
        <p:cNvPr id="124" name="Shape 124"/>
        <p:cNvGrpSpPr/>
        <p:nvPr/>
      </p:nvGrpSpPr>
      <p:grpSpPr>
        <a:xfrm>
          <a:off x="0" y="0"/>
          <a:ext cx="0" cy="0"/>
          <a:chOff x="0" y="0"/>
          <a:chExt cx="0" cy="0"/>
        </a:xfrm>
      </p:grpSpPr>
      <p:sp>
        <p:nvSpPr>
          <p:cNvPr id="125" name="Google Shape;125;g29851a8beee_2_921"/>
          <p:cNvSpPr txBox="1"/>
          <p:nvPr>
            <p:ph idx="12" type="sldNum"/>
          </p:nvPr>
        </p:nvSpPr>
        <p:spPr>
          <a:xfrm>
            <a:off x="8839200" y="9216128"/>
            <a:ext cx="42672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2">
    <p:spTree>
      <p:nvGrpSpPr>
        <p:cNvPr id="126" name="Shape 126"/>
        <p:cNvGrpSpPr/>
        <p:nvPr/>
      </p:nvGrpSpPr>
      <p:grpSpPr>
        <a:xfrm>
          <a:off x="0" y="0"/>
          <a:ext cx="0" cy="0"/>
          <a:chOff x="0" y="0"/>
          <a:chExt cx="0" cy="0"/>
        </a:xfrm>
      </p:grpSpPr>
      <p:sp>
        <p:nvSpPr>
          <p:cNvPr id="127" name="Google Shape;127;g29851a8beee_2_923"/>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28" name="Shape 128"/>
        <p:cNvGrpSpPr/>
        <p:nvPr/>
      </p:nvGrpSpPr>
      <p:grpSpPr>
        <a:xfrm>
          <a:off x="0" y="0"/>
          <a:ext cx="0" cy="0"/>
          <a:chOff x="0" y="0"/>
          <a:chExt cx="0" cy="0"/>
        </a:xfrm>
      </p:grpSpPr>
      <p:sp>
        <p:nvSpPr>
          <p:cNvPr id="129" name="Google Shape;129;g29851a8beee_2_925"/>
          <p:cNvSpPr txBox="1"/>
          <p:nvPr>
            <p:ph type="title"/>
          </p:nvPr>
        </p:nvSpPr>
        <p:spPr>
          <a:xfrm>
            <a:off x="623398" y="4301698"/>
            <a:ext cx="17041200" cy="1683600"/>
          </a:xfrm>
          <a:prstGeom prst="rect">
            <a:avLst/>
          </a:prstGeom>
          <a:noFill/>
          <a:ln>
            <a:noFill/>
          </a:ln>
        </p:spPr>
        <p:txBody>
          <a:bodyPr anchorCtr="0" anchor="ctr" bIns="182800" lIns="182800" spcFirstLastPara="1" rIns="182800" wrap="square" tIns="182800">
            <a:normAutofit/>
          </a:bodyPr>
          <a:lstStyle>
            <a:lvl1pPr lvl="0" rtl="0" algn="ctr">
              <a:lnSpc>
                <a:spcPct val="100000"/>
              </a:lnSpc>
              <a:spcBef>
                <a:spcPts val="0"/>
              </a:spcBef>
              <a:spcAft>
                <a:spcPts val="0"/>
              </a:spcAft>
              <a:buClr>
                <a:srgbClr val="000000"/>
              </a:buClr>
              <a:buSzPts val="7200"/>
              <a:buFont typeface="Arial"/>
              <a:buNone/>
              <a:defRPr sz="7200"/>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30" name="Google Shape;130;g29851a8beee_2_925"/>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131" name="Shape 131"/>
        <p:cNvGrpSpPr/>
        <p:nvPr/>
      </p:nvGrpSpPr>
      <p:grpSpPr>
        <a:xfrm>
          <a:off x="0" y="0"/>
          <a:ext cx="0" cy="0"/>
          <a:chOff x="0" y="0"/>
          <a:chExt cx="0" cy="0"/>
        </a:xfrm>
      </p:grpSpPr>
      <p:sp>
        <p:nvSpPr>
          <p:cNvPr id="132" name="Google Shape;132;g29851a8beee_2_928"/>
          <p:cNvSpPr txBox="1"/>
          <p:nvPr>
            <p:ph type="title"/>
          </p:nvPr>
        </p:nvSpPr>
        <p:spPr>
          <a:xfrm>
            <a:off x="623398" y="890050"/>
            <a:ext cx="17041200" cy="1145400"/>
          </a:xfrm>
          <a:prstGeom prst="rect">
            <a:avLst/>
          </a:prstGeom>
          <a:noFill/>
          <a:ln>
            <a:noFill/>
          </a:ln>
        </p:spPr>
        <p:txBody>
          <a:bodyPr anchorCtr="0" anchor="t" bIns="182800" lIns="182800" spcFirstLastPara="1" rIns="182800" wrap="square" tIns="182800">
            <a:normAutofit/>
          </a:bodyPr>
          <a:lstStyle>
            <a:lvl1pPr lvl="0" rtl="0" algn="l">
              <a:lnSpc>
                <a:spcPct val="100000"/>
              </a:lnSpc>
              <a:spcBef>
                <a:spcPts val="0"/>
              </a:spcBef>
              <a:spcAft>
                <a:spcPts val="0"/>
              </a:spcAft>
              <a:buClr>
                <a:srgbClr val="000000"/>
              </a:buClr>
              <a:buSzPts val="3600"/>
              <a:buNone/>
              <a:defRPr/>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33" name="Google Shape;133;g29851a8beee_2_928"/>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134" name="Shape 134"/>
        <p:cNvGrpSpPr/>
        <p:nvPr/>
      </p:nvGrpSpPr>
      <p:grpSpPr>
        <a:xfrm>
          <a:off x="0" y="0"/>
          <a:ext cx="0" cy="0"/>
          <a:chOff x="0" y="0"/>
          <a:chExt cx="0" cy="0"/>
        </a:xfrm>
      </p:grpSpPr>
      <p:sp>
        <p:nvSpPr>
          <p:cNvPr id="135" name="Google Shape;135;g29851a8beee_2_931"/>
          <p:cNvSpPr txBox="1"/>
          <p:nvPr>
            <p:ph type="title"/>
          </p:nvPr>
        </p:nvSpPr>
        <p:spPr>
          <a:xfrm>
            <a:off x="623398" y="1111200"/>
            <a:ext cx="5616000" cy="1511400"/>
          </a:xfrm>
          <a:prstGeom prst="rect">
            <a:avLst/>
          </a:prstGeom>
          <a:noFill/>
          <a:ln>
            <a:noFill/>
          </a:ln>
        </p:spPr>
        <p:txBody>
          <a:bodyPr anchorCtr="0" anchor="b" bIns="182800" lIns="182800" spcFirstLastPara="1" rIns="182800" wrap="square" tIns="182800">
            <a:normAutofit/>
          </a:bodyPr>
          <a:lstStyle>
            <a:lvl1pPr lvl="0" rtl="0" algn="l">
              <a:lnSpc>
                <a:spcPct val="100000"/>
              </a:lnSpc>
              <a:spcBef>
                <a:spcPts val="0"/>
              </a:spcBef>
              <a:spcAft>
                <a:spcPts val="0"/>
              </a:spcAft>
              <a:buClr>
                <a:srgbClr val="000000"/>
              </a:buClr>
              <a:buSzPts val="4800"/>
              <a:buFont typeface="Arial"/>
              <a:buNone/>
              <a:defRPr sz="4800"/>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36" name="Google Shape;136;g29851a8beee_2_931"/>
          <p:cNvSpPr txBox="1"/>
          <p:nvPr>
            <p:ph idx="1" type="body"/>
          </p:nvPr>
        </p:nvSpPr>
        <p:spPr>
          <a:xfrm>
            <a:off x="623398" y="2779198"/>
            <a:ext cx="5616000" cy="6358800"/>
          </a:xfrm>
          <a:prstGeom prst="rect">
            <a:avLst/>
          </a:prstGeom>
          <a:noFill/>
          <a:ln>
            <a:noFill/>
          </a:ln>
        </p:spPr>
        <p:txBody>
          <a:bodyPr anchorCtr="0" anchor="t" bIns="182800" lIns="182800" spcFirstLastPara="1" rIns="182800" wrap="square" tIns="182800">
            <a:normAutofit/>
          </a:bodyPr>
          <a:lstStyle>
            <a:lvl1pPr indent="-381000" lvl="0" marL="457200" rtl="0" algn="l">
              <a:lnSpc>
                <a:spcPct val="115000"/>
              </a:lnSpc>
              <a:spcBef>
                <a:spcPts val="0"/>
              </a:spcBef>
              <a:spcAft>
                <a:spcPts val="0"/>
              </a:spcAft>
              <a:buSzPts val="2400"/>
              <a:buChar char="●"/>
              <a:defRPr sz="2400"/>
            </a:lvl1pPr>
            <a:lvl2pPr indent="-381000" lvl="1" marL="914400" rtl="0" algn="l">
              <a:lnSpc>
                <a:spcPct val="115000"/>
              </a:lnSpc>
              <a:spcBef>
                <a:spcPts val="0"/>
              </a:spcBef>
              <a:spcAft>
                <a:spcPts val="0"/>
              </a:spcAft>
              <a:buSzPts val="2400"/>
              <a:buChar char="○"/>
              <a:defRPr sz="2400"/>
            </a:lvl2pPr>
            <a:lvl3pPr indent="-381000" lvl="2" marL="1371600" rtl="0" algn="l">
              <a:lnSpc>
                <a:spcPct val="115000"/>
              </a:lnSpc>
              <a:spcBef>
                <a:spcPts val="0"/>
              </a:spcBef>
              <a:spcAft>
                <a:spcPts val="0"/>
              </a:spcAft>
              <a:buSzPts val="2400"/>
              <a:buChar char="■"/>
              <a:defRPr sz="2400"/>
            </a:lvl3pPr>
            <a:lvl4pPr indent="-381000" lvl="3" marL="1828800" rtl="0" algn="l">
              <a:lnSpc>
                <a:spcPct val="115000"/>
              </a:lnSpc>
              <a:spcBef>
                <a:spcPts val="0"/>
              </a:spcBef>
              <a:spcAft>
                <a:spcPts val="0"/>
              </a:spcAft>
              <a:buSzPts val="2400"/>
              <a:buChar char="●"/>
              <a:defRPr sz="2400"/>
            </a:lvl4pPr>
            <a:lvl5pPr indent="-381000" lvl="4" marL="2286000" rtl="0" algn="l">
              <a:lnSpc>
                <a:spcPct val="115000"/>
              </a:lnSpc>
              <a:spcBef>
                <a:spcPts val="0"/>
              </a:spcBef>
              <a:spcAft>
                <a:spcPts val="0"/>
              </a:spcAft>
              <a:buSzPts val="2400"/>
              <a:buChar char="○"/>
              <a:defRPr sz="2400"/>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37" name="Google Shape;137;g29851a8beee_2_931"/>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138" name="Shape 138"/>
        <p:cNvGrpSpPr/>
        <p:nvPr/>
      </p:nvGrpSpPr>
      <p:grpSpPr>
        <a:xfrm>
          <a:off x="0" y="0"/>
          <a:ext cx="0" cy="0"/>
          <a:chOff x="0" y="0"/>
          <a:chExt cx="0" cy="0"/>
        </a:xfrm>
      </p:grpSpPr>
      <p:sp>
        <p:nvSpPr>
          <p:cNvPr id="139" name="Google Shape;139;g29851a8beee_2_935"/>
          <p:cNvSpPr txBox="1"/>
          <p:nvPr>
            <p:ph type="title"/>
          </p:nvPr>
        </p:nvSpPr>
        <p:spPr>
          <a:xfrm>
            <a:off x="980500" y="900298"/>
            <a:ext cx="12735600" cy="8181600"/>
          </a:xfrm>
          <a:prstGeom prst="rect">
            <a:avLst/>
          </a:prstGeom>
          <a:noFill/>
          <a:ln>
            <a:noFill/>
          </a:ln>
        </p:spPr>
        <p:txBody>
          <a:bodyPr anchorCtr="0" anchor="ctr" bIns="182800" lIns="182800" spcFirstLastPara="1" rIns="182800" wrap="square" tIns="182800">
            <a:normAutofit/>
          </a:bodyPr>
          <a:lstStyle>
            <a:lvl1pPr lvl="0" rtl="0" algn="l">
              <a:lnSpc>
                <a:spcPct val="100000"/>
              </a:lnSpc>
              <a:spcBef>
                <a:spcPts val="0"/>
              </a:spcBef>
              <a:spcAft>
                <a:spcPts val="0"/>
              </a:spcAft>
              <a:buClr>
                <a:srgbClr val="000000"/>
              </a:buClr>
              <a:buSzPts val="9600"/>
              <a:buFont typeface="Arial"/>
              <a:buNone/>
              <a:defRPr sz="9600"/>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40" name="Google Shape;140;g29851a8beee_2_935"/>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spTree>
      <p:nvGrpSpPr>
        <p:cNvPr id="141" name="Shape 141"/>
        <p:cNvGrpSpPr/>
        <p:nvPr/>
      </p:nvGrpSpPr>
      <p:grpSpPr>
        <a:xfrm>
          <a:off x="0" y="0"/>
          <a:ext cx="0" cy="0"/>
          <a:chOff x="0" y="0"/>
          <a:chExt cx="0" cy="0"/>
        </a:xfrm>
      </p:grpSpPr>
      <p:sp>
        <p:nvSpPr>
          <p:cNvPr id="142" name="Google Shape;142;g29851a8beee_2_938"/>
          <p:cNvSpPr/>
          <p:nvPr/>
        </p:nvSpPr>
        <p:spPr>
          <a:xfrm>
            <a:off x="9144000" y="-250"/>
            <a:ext cx="9144000" cy="10287000"/>
          </a:xfrm>
          <a:prstGeom prst="rect">
            <a:avLst/>
          </a:pr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143" name="Google Shape;143;g29851a8beee_2_938"/>
          <p:cNvSpPr txBox="1"/>
          <p:nvPr>
            <p:ph type="title"/>
          </p:nvPr>
        </p:nvSpPr>
        <p:spPr>
          <a:xfrm>
            <a:off x="531000" y="2466350"/>
            <a:ext cx="8090400" cy="2964600"/>
          </a:xfrm>
          <a:prstGeom prst="rect">
            <a:avLst/>
          </a:prstGeom>
          <a:noFill/>
          <a:ln>
            <a:noFill/>
          </a:ln>
        </p:spPr>
        <p:txBody>
          <a:bodyPr anchorCtr="0" anchor="b" bIns="182800" lIns="182800" spcFirstLastPara="1" rIns="182800" wrap="square" tIns="182800">
            <a:normAutofit/>
          </a:bodyPr>
          <a:lstStyle>
            <a:lvl1pPr lvl="0" rtl="0" algn="ctr">
              <a:lnSpc>
                <a:spcPct val="100000"/>
              </a:lnSpc>
              <a:spcBef>
                <a:spcPts val="0"/>
              </a:spcBef>
              <a:spcAft>
                <a:spcPts val="0"/>
              </a:spcAft>
              <a:buClr>
                <a:srgbClr val="000000"/>
              </a:buClr>
              <a:buSzPts val="8400"/>
              <a:buFont typeface="Arial"/>
              <a:buNone/>
              <a:defRPr sz="8400"/>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44" name="Google Shape;144;g29851a8beee_2_938"/>
          <p:cNvSpPr txBox="1"/>
          <p:nvPr>
            <p:ph idx="1" type="body"/>
          </p:nvPr>
        </p:nvSpPr>
        <p:spPr>
          <a:xfrm>
            <a:off x="531000" y="5606150"/>
            <a:ext cx="8090400" cy="2470200"/>
          </a:xfrm>
          <a:prstGeom prst="rect">
            <a:avLst/>
          </a:prstGeom>
          <a:noFill/>
          <a:ln>
            <a:noFill/>
          </a:ln>
        </p:spPr>
        <p:txBody>
          <a:bodyPr anchorCtr="0" anchor="t" bIns="182800" lIns="182800" spcFirstLastPara="1" rIns="182800" wrap="square" tIns="182800">
            <a:normAutofit/>
          </a:bodyPr>
          <a:lstStyle>
            <a:lvl1pPr indent="-228600" lvl="0" marL="457200" rtl="0" algn="ctr">
              <a:lnSpc>
                <a:spcPct val="100000"/>
              </a:lnSpc>
              <a:spcBef>
                <a:spcPts val="0"/>
              </a:spcBef>
              <a:spcAft>
                <a:spcPts val="0"/>
              </a:spcAft>
              <a:buClr>
                <a:srgbClr val="585858"/>
              </a:buClr>
              <a:buSzPts val="4200"/>
              <a:buFont typeface="Arial"/>
              <a:buNone/>
              <a:defRPr sz="4200"/>
            </a:lvl1pPr>
            <a:lvl2pPr indent="-228600" lvl="1" marL="914400" rtl="0" algn="ctr">
              <a:lnSpc>
                <a:spcPct val="100000"/>
              </a:lnSpc>
              <a:spcBef>
                <a:spcPts val="0"/>
              </a:spcBef>
              <a:spcAft>
                <a:spcPts val="0"/>
              </a:spcAft>
              <a:buClr>
                <a:srgbClr val="585858"/>
              </a:buClr>
              <a:buSzPts val="4200"/>
              <a:buFont typeface="Arial"/>
              <a:buNone/>
              <a:defRPr sz="4200"/>
            </a:lvl2pPr>
            <a:lvl3pPr indent="-228600" lvl="2" marL="1371600" rtl="0" algn="ctr">
              <a:lnSpc>
                <a:spcPct val="100000"/>
              </a:lnSpc>
              <a:spcBef>
                <a:spcPts val="0"/>
              </a:spcBef>
              <a:spcAft>
                <a:spcPts val="0"/>
              </a:spcAft>
              <a:buClr>
                <a:srgbClr val="585858"/>
              </a:buClr>
              <a:buSzPts val="4200"/>
              <a:buFont typeface="Arial"/>
              <a:buNone/>
              <a:defRPr sz="4200"/>
            </a:lvl3pPr>
            <a:lvl4pPr indent="-228600" lvl="3" marL="1828800" rtl="0" algn="ctr">
              <a:lnSpc>
                <a:spcPct val="100000"/>
              </a:lnSpc>
              <a:spcBef>
                <a:spcPts val="0"/>
              </a:spcBef>
              <a:spcAft>
                <a:spcPts val="0"/>
              </a:spcAft>
              <a:buClr>
                <a:srgbClr val="585858"/>
              </a:buClr>
              <a:buSzPts val="4200"/>
              <a:buFont typeface="Arial"/>
              <a:buNone/>
              <a:defRPr sz="4200"/>
            </a:lvl4pPr>
            <a:lvl5pPr indent="-228600" lvl="4" marL="2286000" rtl="0" algn="ctr">
              <a:lnSpc>
                <a:spcPct val="100000"/>
              </a:lnSpc>
              <a:spcBef>
                <a:spcPts val="0"/>
              </a:spcBef>
              <a:spcAft>
                <a:spcPts val="0"/>
              </a:spcAft>
              <a:buClr>
                <a:srgbClr val="585858"/>
              </a:buClr>
              <a:buSzPts val="4200"/>
              <a:buFont typeface="Arial"/>
              <a:buNone/>
              <a:defRPr sz="4200"/>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45" name="Google Shape;145;g29851a8beee_2_938"/>
          <p:cNvSpPr txBox="1"/>
          <p:nvPr>
            <p:ph idx="2" type="body"/>
          </p:nvPr>
        </p:nvSpPr>
        <p:spPr>
          <a:xfrm>
            <a:off x="9879000" y="1448148"/>
            <a:ext cx="7674000" cy="7390200"/>
          </a:xfrm>
          <a:prstGeom prst="rect">
            <a:avLst/>
          </a:prstGeom>
          <a:noFill/>
          <a:ln>
            <a:noFill/>
          </a:ln>
        </p:spPr>
        <p:txBody>
          <a:bodyPr anchorCtr="0" anchor="ctr" bIns="182800" lIns="182800" spcFirstLastPara="1" rIns="182800" wrap="square" tIns="182800">
            <a:normAutofit/>
          </a:bodyPr>
          <a:lstStyle>
            <a:lvl1pPr indent="-457200" lvl="0" marL="457200" rtl="0" algn="l">
              <a:lnSpc>
                <a:spcPct val="115000"/>
              </a:lnSpc>
              <a:spcBef>
                <a:spcPts val="0"/>
              </a:spcBef>
              <a:spcAft>
                <a:spcPts val="0"/>
              </a:spcAft>
              <a:buSzPts val="3600"/>
              <a:buChar char="●"/>
              <a:defRPr/>
            </a:lvl1pPr>
            <a:lvl2pPr indent="-457200" lvl="1" marL="914400" rtl="0" algn="l">
              <a:lnSpc>
                <a:spcPct val="115000"/>
              </a:lnSpc>
              <a:spcBef>
                <a:spcPts val="0"/>
              </a:spcBef>
              <a:spcAft>
                <a:spcPts val="0"/>
              </a:spcAft>
              <a:buSzPts val="3600"/>
              <a:buChar char="○"/>
              <a:defRPr/>
            </a:lvl2pPr>
            <a:lvl3pPr indent="-457200" lvl="2" marL="1371600" rtl="0" algn="l">
              <a:lnSpc>
                <a:spcPct val="115000"/>
              </a:lnSpc>
              <a:spcBef>
                <a:spcPts val="0"/>
              </a:spcBef>
              <a:spcAft>
                <a:spcPts val="0"/>
              </a:spcAft>
              <a:buSzPts val="3600"/>
              <a:buChar char="■"/>
              <a:defRPr/>
            </a:lvl3pPr>
            <a:lvl4pPr indent="-457200" lvl="3" marL="1828800" rtl="0" algn="l">
              <a:lnSpc>
                <a:spcPct val="115000"/>
              </a:lnSpc>
              <a:spcBef>
                <a:spcPts val="0"/>
              </a:spcBef>
              <a:spcAft>
                <a:spcPts val="0"/>
              </a:spcAft>
              <a:buSzPts val="3600"/>
              <a:buChar char="●"/>
              <a:defRPr/>
            </a:lvl4pPr>
            <a:lvl5pPr indent="-457200" lvl="4" marL="2286000" rtl="0" algn="l">
              <a:lnSpc>
                <a:spcPct val="115000"/>
              </a:lnSpc>
              <a:spcBef>
                <a:spcPts val="0"/>
              </a:spcBef>
              <a:spcAft>
                <a:spcPts val="0"/>
              </a:spcAft>
              <a:buSzPts val="3600"/>
              <a:buChar char="○"/>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46" name="Google Shape;146;g29851a8beee_2_938"/>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147" name="Shape 147"/>
        <p:cNvGrpSpPr/>
        <p:nvPr/>
      </p:nvGrpSpPr>
      <p:grpSpPr>
        <a:xfrm>
          <a:off x="0" y="0"/>
          <a:ext cx="0" cy="0"/>
          <a:chOff x="0" y="0"/>
          <a:chExt cx="0" cy="0"/>
        </a:xfrm>
      </p:grpSpPr>
      <p:sp>
        <p:nvSpPr>
          <p:cNvPr id="148" name="Google Shape;148;g29851a8beee_2_944"/>
          <p:cNvSpPr txBox="1"/>
          <p:nvPr>
            <p:ph idx="1" type="body"/>
          </p:nvPr>
        </p:nvSpPr>
        <p:spPr>
          <a:xfrm>
            <a:off x="623398" y="8461150"/>
            <a:ext cx="11997600" cy="1210200"/>
          </a:xfrm>
          <a:prstGeom prst="rect">
            <a:avLst/>
          </a:prstGeom>
          <a:noFill/>
          <a:ln>
            <a:noFill/>
          </a:ln>
        </p:spPr>
        <p:txBody>
          <a:bodyPr anchorCtr="0" anchor="ctr" bIns="182800" lIns="182800" spcFirstLastPara="1" rIns="182800" wrap="square" tIns="182800">
            <a:normAutofit/>
          </a:bodyPr>
          <a:lstStyle>
            <a:lvl1pPr indent="-228600" lvl="0" marL="457200" rtl="0" algn="l">
              <a:lnSpc>
                <a:spcPct val="100000"/>
              </a:lnSpc>
              <a:spcBef>
                <a:spcPts val="0"/>
              </a:spcBef>
              <a:spcAft>
                <a:spcPts val="0"/>
              </a:spcAft>
              <a:buClr>
                <a:srgbClr val="585858"/>
              </a:buClr>
              <a:buSzPts val="3600"/>
              <a:buNone/>
              <a:defRPr/>
            </a:lvl1pPr>
          </a:lstStyle>
          <a:p/>
        </p:txBody>
      </p:sp>
      <p:sp>
        <p:nvSpPr>
          <p:cNvPr id="149" name="Google Shape;149;g29851a8beee_2_944"/>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150" name="Shape 150"/>
        <p:cNvGrpSpPr/>
        <p:nvPr/>
      </p:nvGrpSpPr>
      <p:grpSpPr>
        <a:xfrm>
          <a:off x="0" y="0"/>
          <a:ext cx="0" cy="0"/>
          <a:chOff x="0" y="0"/>
          <a:chExt cx="0" cy="0"/>
        </a:xfrm>
      </p:grpSpPr>
      <p:sp>
        <p:nvSpPr>
          <p:cNvPr id="151" name="Google Shape;151;g29851a8beee_2_947"/>
          <p:cNvSpPr txBox="1"/>
          <p:nvPr>
            <p:ph hasCustomPrompt="1" type="title"/>
          </p:nvPr>
        </p:nvSpPr>
        <p:spPr>
          <a:xfrm>
            <a:off x="623398" y="2212250"/>
            <a:ext cx="17041200" cy="3927000"/>
          </a:xfrm>
          <a:prstGeom prst="rect">
            <a:avLst/>
          </a:prstGeom>
          <a:noFill/>
          <a:ln>
            <a:noFill/>
          </a:ln>
        </p:spPr>
        <p:txBody>
          <a:bodyPr anchorCtr="0" anchor="b" bIns="182800" lIns="182800" spcFirstLastPara="1" rIns="182800" wrap="square" tIns="182800">
            <a:normAutofit/>
          </a:bodyPr>
          <a:lstStyle>
            <a:lvl1pPr lvl="0" rtl="0" algn="ctr">
              <a:lnSpc>
                <a:spcPct val="100000"/>
              </a:lnSpc>
              <a:spcBef>
                <a:spcPts val="0"/>
              </a:spcBef>
              <a:spcAft>
                <a:spcPts val="0"/>
              </a:spcAft>
              <a:buClr>
                <a:srgbClr val="000000"/>
              </a:buClr>
              <a:buSzPts val="24000"/>
              <a:buFont typeface="Arial"/>
              <a:buNone/>
              <a:defRPr sz="24000"/>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a:r>
              <a:t>xx%</a:t>
            </a:r>
          </a:p>
        </p:txBody>
      </p:sp>
      <p:sp>
        <p:nvSpPr>
          <p:cNvPr id="152" name="Google Shape;152;g29851a8beee_2_947"/>
          <p:cNvSpPr txBox="1"/>
          <p:nvPr>
            <p:ph idx="1" type="body"/>
          </p:nvPr>
        </p:nvSpPr>
        <p:spPr>
          <a:xfrm>
            <a:off x="623398" y="6304450"/>
            <a:ext cx="17041200" cy="2601600"/>
          </a:xfrm>
          <a:prstGeom prst="rect">
            <a:avLst/>
          </a:prstGeom>
          <a:noFill/>
          <a:ln>
            <a:noFill/>
          </a:ln>
        </p:spPr>
        <p:txBody>
          <a:bodyPr anchorCtr="0" anchor="t" bIns="182800" lIns="182800" spcFirstLastPara="1" rIns="182800" wrap="square" tIns="182800">
            <a:normAutofit/>
          </a:bodyPr>
          <a:lstStyle>
            <a:lvl1pPr indent="-457200" lvl="0" marL="457200" rtl="0" algn="ctr">
              <a:lnSpc>
                <a:spcPct val="115000"/>
              </a:lnSpc>
              <a:spcBef>
                <a:spcPts val="0"/>
              </a:spcBef>
              <a:spcAft>
                <a:spcPts val="0"/>
              </a:spcAft>
              <a:buSzPts val="3600"/>
              <a:buChar char="●"/>
              <a:defRPr/>
            </a:lvl1pPr>
            <a:lvl2pPr indent="-457200" lvl="1" marL="914400" rtl="0" algn="ctr">
              <a:lnSpc>
                <a:spcPct val="115000"/>
              </a:lnSpc>
              <a:spcBef>
                <a:spcPts val="0"/>
              </a:spcBef>
              <a:spcAft>
                <a:spcPts val="0"/>
              </a:spcAft>
              <a:buSzPts val="3600"/>
              <a:buChar char="○"/>
              <a:defRPr/>
            </a:lvl2pPr>
            <a:lvl3pPr indent="-457200" lvl="2" marL="1371600" rtl="0" algn="ctr">
              <a:lnSpc>
                <a:spcPct val="115000"/>
              </a:lnSpc>
              <a:spcBef>
                <a:spcPts val="0"/>
              </a:spcBef>
              <a:spcAft>
                <a:spcPts val="0"/>
              </a:spcAft>
              <a:buSzPts val="3600"/>
              <a:buChar char="■"/>
              <a:defRPr/>
            </a:lvl3pPr>
            <a:lvl4pPr indent="-457200" lvl="3" marL="1828800" rtl="0" algn="ctr">
              <a:lnSpc>
                <a:spcPct val="115000"/>
              </a:lnSpc>
              <a:spcBef>
                <a:spcPts val="0"/>
              </a:spcBef>
              <a:spcAft>
                <a:spcPts val="0"/>
              </a:spcAft>
              <a:buSzPts val="3600"/>
              <a:buChar char="●"/>
              <a:defRPr/>
            </a:lvl4pPr>
            <a:lvl5pPr indent="-457200" lvl="4" marL="2286000" rtl="0" algn="ctr">
              <a:lnSpc>
                <a:spcPct val="115000"/>
              </a:lnSpc>
              <a:spcBef>
                <a:spcPts val="0"/>
              </a:spcBef>
              <a:spcAft>
                <a:spcPts val="0"/>
              </a:spcAft>
              <a:buSzPts val="3600"/>
              <a:buChar char="○"/>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53" name="Google Shape;153;g29851a8beee_2_947"/>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p:cSld name="TITLE_ONLY 2">
    <p:spTree>
      <p:nvGrpSpPr>
        <p:cNvPr id="154" name="Shape 154"/>
        <p:cNvGrpSpPr/>
        <p:nvPr/>
      </p:nvGrpSpPr>
      <p:grpSpPr>
        <a:xfrm>
          <a:off x="0" y="0"/>
          <a:ext cx="0" cy="0"/>
          <a:chOff x="0" y="0"/>
          <a:chExt cx="0" cy="0"/>
        </a:xfrm>
      </p:grpSpPr>
      <p:sp>
        <p:nvSpPr>
          <p:cNvPr id="155" name="Google Shape;155;g29851a8beee_2_951"/>
          <p:cNvSpPr txBox="1"/>
          <p:nvPr>
            <p:ph type="title"/>
          </p:nvPr>
        </p:nvSpPr>
        <p:spPr>
          <a:xfrm>
            <a:off x="623398" y="890050"/>
            <a:ext cx="17041200" cy="1145400"/>
          </a:xfrm>
          <a:prstGeom prst="rect">
            <a:avLst/>
          </a:prstGeom>
          <a:noFill/>
          <a:ln>
            <a:noFill/>
          </a:ln>
        </p:spPr>
        <p:txBody>
          <a:bodyPr anchorCtr="0" anchor="t" bIns="182800" lIns="182800" spcFirstLastPara="1" rIns="182800" wrap="square" tIns="182800">
            <a:normAutofit/>
          </a:bodyPr>
          <a:lstStyle>
            <a:lvl1pPr lvl="0" rtl="0" algn="l">
              <a:lnSpc>
                <a:spcPct val="100000"/>
              </a:lnSpc>
              <a:spcBef>
                <a:spcPts val="0"/>
              </a:spcBef>
              <a:spcAft>
                <a:spcPts val="0"/>
              </a:spcAft>
              <a:buClr>
                <a:srgbClr val="000000"/>
              </a:buClr>
              <a:buSzPts val="3600"/>
              <a:buNone/>
              <a:defRPr/>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56" name="Google Shape;156;g29851a8beee_2_951"/>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2">
    <p:spTree>
      <p:nvGrpSpPr>
        <p:cNvPr id="157" name="Shape 157"/>
        <p:cNvGrpSpPr/>
        <p:nvPr/>
      </p:nvGrpSpPr>
      <p:grpSpPr>
        <a:xfrm>
          <a:off x="0" y="0"/>
          <a:ext cx="0" cy="0"/>
          <a:chOff x="0" y="0"/>
          <a:chExt cx="0" cy="0"/>
        </a:xfrm>
      </p:grpSpPr>
      <p:sp>
        <p:nvSpPr>
          <p:cNvPr id="158" name="Google Shape;158;g29851a8beee_2_954"/>
          <p:cNvSpPr txBox="1"/>
          <p:nvPr>
            <p:ph type="title"/>
          </p:nvPr>
        </p:nvSpPr>
        <p:spPr>
          <a:xfrm>
            <a:off x="623416" y="1489148"/>
            <a:ext cx="17041200" cy="4105200"/>
          </a:xfrm>
          <a:prstGeom prst="rect">
            <a:avLst/>
          </a:prstGeom>
          <a:noFill/>
          <a:ln>
            <a:noFill/>
          </a:ln>
        </p:spPr>
        <p:txBody>
          <a:bodyPr anchorCtr="0" anchor="b" bIns="182800" lIns="182800" spcFirstLastPara="1" rIns="182800" wrap="square" tIns="182800">
            <a:normAutofit/>
          </a:bodyPr>
          <a:lstStyle>
            <a:lvl1pPr lvl="0" rtl="0" algn="ctr">
              <a:lnSpc>
                <a:spcPct val="100000"/>
              </a:lnSpc>
              <a:spcBef>
                <a:spcPts val="0"/>
              </a:spcBef>
              <a:spcAft>
                <a:spcPts val="0"/>
              </a:spcAft>
              <a:buClr>
                <a:srgbClr val="000000"/>
              </a:buClr>
              <a:buSzPts val="10400"/>
              <a:buFont typeface="Arial"/>
              <a:buNone/>
              <a:defRPr sz="10400"/>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59" name="Google Shape;159;g29851a8beee_2_954"/>
          <p:cNvSpPr txBox="1"/>
          <p:nvPr>
            <p:ph idx="1" type="body"/>
          </p:nvPr>
        </p:nvSpPr>
        <p:spPr>
          <a:xfrm>
            <a:off x="623398" y="5668250"/>
            <a:ext cx="17041200" cy="1585200"/>
          </a:xfrm>
          <a:prstGeom prst="rect">
            <a:avLst/>
          </a:prstGeom>
          <a:noFill/>
          <a:ln>
            <a:noFill/>
          </a:ln>
        </p:spPr>
        <p:txBody>
          <a:bodyPr anchorCtr="0" anchor="t" bIns="182800" lIns="182800" spcFirstLastPara="1" rIns="182800" wrap="square" tIns="182800">
            <a:normAutofit/>
          </a:bodyPr>
          <a:lstStyle>
            <a:lvl1pPr indent="-228600" lvl="0" marL="457200" rtl="0" algn="ctr">
              <a:lnSpc>
                <a:spcPct val="100000"/>
              </a:lnSpc>
              <a:spcBef>
                <a:spcPts val="0"/>
              </a:spcBef>
              <a:spcAft>
                <a:spcPts val="0"/>
              </a:spcAft>
              <a:buClr>
                <a:schemeClr val="accent1"/>
              </a:buClr>
              <a:buSzPts val="5600"/>
              <a:buFont typeface="Arial"/>
              <a:buNone/>
              <a:defRPr sz="5600">
                <a:solidFill>
                  <a:schemeClr val="accent1"/>
                </a:solidFill>
              </a:defRPr>
            </a:lvl1pPr>
            <a:lvl2pPr indent="-228600" lvl="1" marL="914400" rtl="0" algn="ctr">
              <a:lnSpc>
                <a:spcPct val="100000"/>
              </a:lnSpc>
              <a:spcBef>
                <a:spcPts val="0"/>
              </a:spcBef>
              <a:spcAft>
                <a:spcPts val="0"/>
              </a:spcAft>
              <a:buClr>
                <a:schemeClr val="accent1"/>
              </a:buClr>
              <a:buSzPts val="5600"/>
              <a:buFont typeface="Arial"/>
              <a:buNone/>
              <a:defRPr sz="5600">
                <a:solidFill>
                  <a:schemeClr val="accent1"/>
                </a:solidFill>
              </a:defRPr>
            </a:lvl2pPr>
            <a:lvl3pPr indent="-228600" lvl="2" marL="1371600" rtl="0" algn="ctr">
              <a:lnSpc>
                <a:spcPct val="100000"/>
              </a:lnSpc>
              <a:spcBef>
                <a:spcPts val="0"/>
              </a:spcBef>
              <a:spcAft>
                <a:spcPts val="0"/>
              </a:spcAft>
              <a:buClr>
                <a:schemeClr val="accent1"/>
              </a:buClr>
              <a:buSzPts val="5600"/>
              <a:buFont typeface="Arial"/>
              <a:buNone/>
              <a:defRPr sz="5600">
                <a:solidFill>
                  <a:schemeClr val="accent1"/>
                </a:solidFill>
              </a:defRPr>
            </a:lvl3pPr>
            <a:lvl4pPr indent="-228600" lvl="3" marL="1828800" rtl="0" algn="ctr">
              <a:lnSpc>
                <a:spcPct val="100000"/>
              </a:lnSpc>
              <a:spcBef>
                <a:spcPts val="0"/>
              </a:spcBef>
              <a:spcAft>
                <a:spcPts val="0"/>
              </a:spcAft>
              <a:buClr>
                <a:schemeClr val="accent1"/>
              </a:buClr>
              <a:buSzPts val="5600"/>
              <a:buFont typeface="Arial"/>
              <a:buNone/>
              <a:defRPr sz="5600">
                <a:solidFill>
                  <a:schemeClr val="accent1"/>
                </a:solidFill>
              </a:defRPr>
            </a:lvl4pPr>
            <a:lvl5pPr indent="-228600" lvl="4" marL="2286000" rtl="0" algn="ctr">
              <a:lnSpc>
                <a:spcPct val="100000"/>
              </a:lnSpc>
              <a:spcBef>
                <a:spcPts val="0"/>
              </a:spcBef>
              <a:spcAft>
                <a:spcPts val="0"/>
              </a:spcAft>
              <a:buClr>
                <a:schemeClr val="accent1"/>
              </a:buClr>
              <a:buSzPts val="5600"/>
              <a:buFont typeface="Arial"/>
              <a:buNone/>
              <a:defRPr sz="5600">
                <a:solidFill>
                  <a:schemeClr val="accent1"/>
                </a:solidFill>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60" name="Google Shape;160;g29851a8beee_2_954"/>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p:cSld name="SECTION_HEADER 2">
    <p:spTree>
      <p:nvGrpSpPr>
        <p:cNvPr id="161" name="Shape 161"/>
        <p:cNvGrpSpPr/>
        <p:nvPr/>
      </p:nvGrpSpPr>
      <p:grpSpPr>
        <a:xfrm>
          <a:off x="0" y="0"/>
          <a:ext cx="0" cy="0"/>
          <a:chOff x="0" y="0"/>
          <a:chExt cx="0" cy="0"/>
        </a:xfrm>
      </p:grpSpPr>
      <p:sp>
        <p:nvSpPr>
          <p:cNvPr id="162" name="Google Shape;162;g29851a8beee_2_958"/>
          <p:cNvSpPr txBox="1"/>
          <p:nvPr>
            <p:ph type="title"/>
          </p:nvPr>
        </p:nvSpPr>
        <p:spPr>
          <a:xfrm>
            <a:off x="623398" y="4301698"/>
            <a:ext cx="17041200" cy="1683600"/>
          </a:xfrm>
          <a:prstGeom prst="rect">
            <a:avLst/>
          </a:prstGeom>
          <a:noFill/>
          <a:ln>
            <a:noFill/>
          </a:ln>
        </p:spPr>
        <p:txBody>
          <a:bodyPr anchorCtr="0" anchor="ctr" bIns="182800" lIns="182800" spcFirstLastPara="1" rIns="182800" wrap="square" tIns="182800">
            <a:normAutofit/>
          </a:bodyPr>
          <a:lstStyle>
            <a:lvl1pPr lvl="0" rtl="0" algn="ctr">
              <a:lnSpc>
                <a:spcPct val="100000"/>
              </a:lnSpc>
              <a:spcBef>
                <a:spcPts val="0"/>
              </a:spcBef>
              <a:spcAft>
                <a:spcPts val="0"/>
              </a:spcAft>
              <a:buClr>
                <a:srgbClr val="000000"/>
              </a:buClr>
              <a:buSzPts val="7200"/>
              <a:buFont typeface="Arial"/>
              <a:buNone/>
              <a:defRPr sz="7200"/>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63" name="Google Shape;163;g29851a8beee_2_958"/>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p:cSld name="TITLE_AND_TWO_COLUMNS 2">
    <p:spTree>
      <p:nvGrpSpPr>
        <p:cNvPr id="164" name="Shape 164"/>
        <p:cNvGrpSpPr/>
        <p:nvPr/>
      </p:nvGrpSpPr>
      <p:grpSpPr>
        <a:xfrm>
          <a:off x="0" y="0"/>
          <a:ext cx="0" cy="0"/>
          <a:chOff x="0" y="0"/>
          <a:chExt cx="0" cy="0"/>
        </a:xfrm>
      </p:grpSpPr>
      <p:sp>
        <p:nvSpPr>
          <p:cNvPr id="165" name="Google Shape;165;g29851a8beee_2_961"/>
          <p:cNvSpPr txBox="1"/>
          <p:nvPr>
            <p:ph type="title"/>
          </p:nvPr>
        </p:nvSpPr>
        <p:spPr>
          <a:xfrm>
            <a:off x="623398" y="890050"/>
            <a:ext cx="17041200" cy="1145400"/>
          </a:xfrm>
          <a:prstGeom prst="rect">
            <a:avLst/>
          </a:prstGeom>
          <a:noFill/>
          <a:ln>
            <a:noFill/>
          </a:ln>
        </p:spPr>
        <p:txBody>
          <a:bodyPr anchorCtr="0" anchor="t" bIns="182800" lIns="182800" spcFirstLastPara="1" rIns="182800" wrap="square" tIns="182800">
            <a:normAutofit/>
          </a:bodyPr>
          <a:lstStyle>
            <a:lvl1pPr lvl="0" rtl="0" algn="l">
              <a:lnSpc>
                <a:spcPct val="100000"/>
              </a:lnSpc>
              <a:spcBef>
                <a:spcPts val="0"/>
              </a:spcBef>
              <a:spcAft>
                <a:spcPts val="0"/>
              </a:spcAft>
              <a:buClr>
                <a:srgbClr val="000000"/>
              </a:buClr>
              <a:buSzPts val="3600"/>
              <a:buNone/>
              <a:defRPr/>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66" name="Google Shape;166;g29851a8beee_2_961"/>
          <p:cNvSpPr txBox="1"/>
          <p:nvPr>
            <p:ph idx="1" type="body"/>
          </p:nvPr>
        </p:nvSpPr>
        <p:spPr>
          <a:xfrm>
            <a:off x="623398" y="2304950"/>
            <a:ext cx="7999800" cy="6832800"/>
          </a:xfrm>
          <a:prstGeom prst="rect">
            <a:avLst/>
          </a:prstGeom>
          <a:noFill/>
          <a:ln>
            <a:noFill/>
          </a:ln>
        </p:spPr>
        <p:txBody>
          <a:bodyPr anchorCtr="0" anchor="t" bIns="182800" lIns="182800" spcFirstLastPara="1" rIns="182800" wrap="square" tIns="182800">
            <a:normAutofit/>
          </a:bodyPr>
          <a:lstStyle>
            <a:lvl1pPr indent="-406400" lvl="0" marL="457200" rtl="0" algn="l">
              <a:lnSpc>
                <a:spcPct val="115000"/>
              </a:lnSpc>
              <a:spcBef>
                <a:spcPts val="0"/>
              </a:spcBef>
              <a:spcAft>
                <a:spcPts val="0"/>
              </a:spcAft>
              <a:buClr>
                <a:schemeClr val="accent1"/>
              </a:buClr>
              <a:buSzPts val="2800"/>
              <a:buChar char="●"/>
              <a:defRPr sz="2800">
                <a:solidFill>
                  <a:schemeClr val="accent1"/>
                </a:solidFill>
              </a:defRPr>
            </a:lvl1pPr>
            <a:lvl2pPr indent="-406400" lvl="1" marL="914400" rtl="0" algn="l">
              <a:lnSpc>
                <a:spcPct val="115000"/>
              </a:lnSpc>
              <a:spcBef>
                <a:spcPts val="0"/>
              </a:spcBef>
              <a:spcAft>
                <a:spcPts val="0"/>
              </a:spcAft>
              <a:buClr>
                <a:schemeClr val="accent1"/>
              </a:buClr>
              <a:buSzPts val="2800"/>
              <a:buChar char="○"/>
              <a:defRPr sz="2800">
                <a:solidFill>
                  <a:schemeClr val="accent1"/>
                </a:solidFill>
              </a:defRPr>
            </a:lvl2pPr>
            <a:lvl3pPr indent="-406400" lvl="2" marL="1371600" rtl="0" algn="l">
              <a:lnSpc>
                <a:spcPct val="115000"/>
              </a:lnSpc>
              <a:spcBef>
                <a:spcPts val="0"/>
              </a:spcBef>
              <a:spcAft>
                <a:spcPts val="0"/>
              </a:spcAft>
              <a:buClr>
                <a:schemeClr val="accent1"/>
              </a:buClr>
              <a:buSzPts val="2800"/>
              <a:buChar char="■"/>
              <a:defRPr sz="2800">
                <a:solidFill>
                  <a:schemeClr val="accent1"/>
                </a:solidFill>
              </a:defRPr>
            </a:lvl3pPr>
            <a:lvl4pPr indent="-406400" lvl="3" marL="1828800" rtl="0" algn="l">
              <a:lnSpc>
                <a:spcPct val="115000"/>
              </a:lnSpc>
              <a:spcBef>
                <a:spcPts val="0"/>
              </a:spcBef>
              <a:spcAft>
                <a:spcPts val="0"/>
              </a:spcAft>
              <a:buClr>
                <a:schemeClr val="accent1"/>
              </a:buClr>
              <a:buSzPts val="2800"/>
              <a:buChar char="●"/>
              <a:defRPr sz="2800">
                <a:solidFill>
                  <a:schemeClr val="accent1"/>
                </a:solidFill>
              </a:defRPr>
            </a:lvl4pPr>
            <a:lvl5pPr indent="-406400" lvl="4" marL="2286000" rtl="0" algn="l">
              <a:lnSpc>
                <a:spcPct val="115000"/>
              </a:lnSpc>
              <a:spcBef>
                <a:spcPts val="0"/>
              </a:spcBef>
              <a:spcAft>
                <a:spcPts val="0"/>
              </a:spcAft>
              <a:buClr>
                <a:schemeClr val="accent1"/>
              </a:buClr>
              <a:buSzPts val="2800"/>
              <a:buChar char="○"/>
              <a:defRPr sz="2800">
                <a:solidFill>
                  <a:schemeClr val="accent1"/>
                </a:solidFill>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67" name="Google Shape;167;g29851a8beee_2_961"/>
          <p:cNvSpPr txBox="1"/>
          <p:nvPr>
            <p:ph idx="2" type="body"/>
          </p:nvPr>
        </p:nvSpPr>
        <p:spPr>
          <a:xfrm>
            <a:off x="9664798" y="2304950"/>
            <a:ext cx="7999800" cy="6832800"/>
          </a:xfrm>
          <a:prstGeom prst="rect">
            <a:avLst/>
          </a:prstGeom>
          <a:noFill/>
          <a:ln>
            <a:noFill/>
          </a:ln>
        </p:spPr>
        <p:txBody>
          <a:bodyPr anchorCtr="0" anchor="t" bIns="182800" lIns="182800" spcFirstLastPara="1" rIns="182800" wrap="square" tIns="182800">
            <a:normAutofit/>
          </a:bodyPr>
          <a:lstStyle>
            <a:lvl1pPr indent="-457200" lvl="0" marL="457200" rtl="0" algn="l">
              <a:lnSpc>
                <a:spcPct val="115000"/>
              </a:lnSpc>
              <a:spcBef>
                <a:spcPts val="0"/>
              </a:spcBef>
              <a:spcAft>
                <a:spcPts val="0"/>
              </a:spcAft>
              <a:buSzPts val="3600"/>
              <a:buChar char="●"/>
              <a:defRPr/>
            </a:lvl1pPr>
            <a:lvl2pPr indent="-457200" lvl="1" marL="914400" rtl="0" algn="l">
              <a:lnSpc>
                <a:spcPct val="115000"/>
              </a:lnSpc>
              <a:spcBef>
                <a:spcPts val="0"/>
              </a:spcBef>
              <a:spcAft>
                <a:spcPts val="0"/>
              </a:spcAft>
              <a:buSzPts val="3600"/>
              <a:buChar char="○"/>
              <a:defRPr/>
            </a:lvl2pPr>
            <a:lvl3pPr indent="-457200" lvl="2" marL="1371600" rtl="0" algn="l">
              <a:lnSpc>
                <a:spcPct val="115000"/>
              </a:lnSpc>
              <a:spcBef>
                <a:spcPts val="0"/>
              </a:spcBef>
              <a:spcAft>
                <a:spcPts val="0"/>
              </a:spcAft>
              <a:buSzPts val="3600"/>
              <a:buChar char="■"/>
              <a:defRPr/>
            </a:lvl3pPr>
            <a:lvl4pPr indent="-457200" lvl="3" marL="1828800" rtl="0" algn="l">
              <a:lnSpc>
                <a:spcPct val="115000"/>
              </a:lnSpc>
              <a:spcBef>
                <a:spcPts val="0"/>
              </a:spcBef>
              <a:spcAft>
                <a:spcPts val="0"/>
              </a:spcAft>
              <a:buSzPts val="3600"/>
              <a:buChar char="●"/>
              <a:defRPr/>
            </a:lvl4pPr>
            <a:lvl5pPr indent="-457200" lvl="4" marL="2286000" rtl="0" algn="l">
              <a:lnSpc>
                <a:spcPct val="115000"/>
              </a:lnSpc>
              <a:spcBef>
                <a:spcPts val="0"/>
              </a:spcBef>
              <a:spcAft>
                <a:spcPts val="0"/>
              </a:spcAft>
              <a:buSzPts val="3600"/>
              <a:buChar char="○"/>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68" name="Google Shape;168;g29851a8beee_2_961"/>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2">
    <p:spTree>
      <p:nvGrpSpPr>
        <p:cNvPr id="169" name="Shape 169"/>
        <p:cNvGrpSpPr/>
        <p:nvPr/>
      </p:nvGrpSpPr>
      <p:grpSpPr>
        <a:xfrm>
          <a:off x="0" y="0"/>
          <a:ext cx="0" cy="0"/>
          <a:chOff x="0" y="0"/>
          <a:chExt cx="0" cy="0"/>
        </a:xfrm>
      </p:grpSpPr>
      <p:sp>
        <p:nvSpPr>
          <p:cNvPr id="170" name="Google Shape;170;g29851a8beee_2_966"/>
          <p:cNvSpPr txBox="1"/>
          <p:nvPr>
            <p:ph type="title"/>
          </p:nvPr>
        </p:nvSpPr>
        <p:spPr>
          <a:xfrm>
            <a:off x="623398" y="1111200"/>
            <a:ext cx="5616000" cy="1511400"/>
          </a:xfrm>
          <a:prstGeom prst="rect">
            <a:avLst/>
          </a:prstGeom>
          <a:noFill/>
          <a:ln>
            <a:noFill/>
          </a:ln>
        </p:spPr>
        <p:txBody>
          <a:bodyPr anchorCtr="0" anchor="b" bIns="182800" lIns="182800" spcFirstLastPara="1" rIns="182800" wrap="square" tIns="182800">
            <a:normAutofit/>
          </a:bodyPr>
          <a:lstStyle>
            <a:lvl1pPr lvl="0" rtl="0" algn="l">
              <a:lnSpc>
                <a:spcPct val="100000"/>
              </a:lnSpc>
              <a:spcBef>
                <a:spcPts val="0"/>
              </a:spcBef>
              <a:spcAft>
                <a:spcPts val="0"/>
              </a:spcAft>
              <a:buClr>
                <a:srgbClr val="000000"/>
              </a:buClr>
              <a:buSzPts val="4800"/>
              <a:buFont typeface="Arial"/>
              <a:buNone/>
              <a:defRPr sz="4800"/>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71" name="Google Shape;171;g29851a8beee_2_966"/>
          <p:cNvSpPr txBox="1"/>
          <p:nvPr>
            <p:ph idx="1" type="body"/>
          </p:nvPr>
        </p:nvSpPr>
        <p:spPr>
          <a:xfrm>
            <a:off x="623398" y="2779198"/>
            <a:ext cx="5616000" cy="6358800"/>
          </a:xfrm>
          <a:prstGeom prst="rect">
            <a:avLst/>
          </a:prstGeom>
          <a:noFill/>
          <a:ln>
            <a:noFill/>
          </a:ln>
        </p:spPr>
        <p:txBody>
          <a:bodyPr anchorCtr="0" anchor="t" bIns="182800" lIns="182800" spcFirstLastPara="1" rIns="182800" wrap="square" tIns="182800">
            <a:normAutofit/>
          </a:bodyPr>
          <a:lstStyle>
            <a:lvl1pPr indent="-381000" lvl="0" marL="457200" rtl="0" algn="l">
              <a:lnSpc>
                <a:spcPct val="115000"/>
              </a:lnSpc>
              <a:spcBef>
                <a:spcPts val="0"/>
              </a:spcBef>
              <a:spcAft>
                <a:spcPts val="0"/>
              </a:spcAft>
              <a:buClr>
                <a:schemeClr val="accent1"/>
              </a:buClr>
              <a:buSzPts val="2400"/>
              <a:buChar char="●"/>
              <a:defRPr sz="2400">
                <a:solidFill>
                  <a:schemeClr val="accent1"/>
                </a:solidFill>
              </a:defRPr>
            </a:lvl1pPr>
            <a:lvl2pPr indent="-381000" lvl="1" marL="914400" rtl="0" algn="l">
              <a:lnSpc>
                <a:spcPct val="115000"/>
              </a:lnSpc>
              <a:spcBef>
                <a:spcPts val="0"/>
              </a:spcBef>
              <a:spcAft>
                <a:spcPts val="0"/>
              </a:spcAft>
              <a:buClr>
                <a:schemeClr val="accent1"/>
              </a:buClr>
              <a:buSzPts val="2400"/>
              <a:buChar char="○"/>
              <a:defRPr sz="2400">
                <a:solidFill>
                  <a:schemeClr val="accent1"/>
                </a:solidFill>
              </a:defRPr>
            </a:lvl2pPr>
            <a:lvl3pPr indent="-381000" lvl="2" marL="1371600" rtl="0" algn="l">
              <a:lnSpc>
                <a:spcPct val="115000"/>
              </a:lnSpc>
              <a:spcBef>
                <a:spcPts val="0"/>
              </a:spcBef>
              <a:spcAft>
                <a:spcPts val="0"/>
              </a:spcAft>
              <a:buClr>
                <a:schemeClr val="accent1"/>
              </a:buClr>
              <a:buSzPts val="2400"/>
              <a:buChar char="■"/>
              <a:defRPr sz="2400">
                <a:solidFill>
                  <a:schemeClr val="accent1"/>
                </a:solidFill>
              </a:defRPr>
            </a:lvl3pPr>
            <a:lvl4pPr indent="-381000" lvl="3" marL="1828800" rtl="0" algn="l">
              <a:lnSpc>
                <a:spcPct val="115000"/>
              </a:lnSpc>
              <a:spcBef>
                <a:spcPts val="0"/>
              </a:spcBef>
              <a:spcAft>
                <a:spcPts val="0"/>
              </a:spcAft>
              <a:buClr>
                <a:schemeClr val="accent1"/>
              </a:buClr>
              <a:buSzPts val="2400"/>
              <a:buChar char="●"/>
              <a:defRPr sz="2400">
                <a:solidFill>
                  <a:schemeClr val="accent1"/>
                </a:solidFill>
              </a:defRPr>
            </a:lvl4pPr>
            <a:lvl5pPr indent="-381000" lvl="4" marL="2286000" rtl="0" algn="l">
              <a:lnSpc>
                <a:spcPct val="115000"/>
              </a:lnSpc>
              <a:spcBef>
                <a:spcPts val="0"/>
              </a:spcBef>
              <a:spcAft>
                <a:spcPts val="0"/>
              </a:spcAft>
              <a:buClr>
                <a:schemeClr val="accent1"/>
              </a:buClr>
              <a:buSzPts val="2400"/>
              <a:buChar char="○"/>
              <a:defRPr sz="2400">
                <a:solidFill>
                  <a:schemeClr val="accent1"/>
                </a:solidFill>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72" name="Google Shape;172;g29851a8beee_2_966"/>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2">
    <p:spTree>
      <p:nvGrpSpPr>
        <p:cNvPr id="173" name="Shape 173"/>
        <p:cNvGrpSpPr/>
        <p:nvPr/>
      </p:nvGrpSpPr>
      <p:grpSpPr>
        <a:xfrm>
          <a:off x="0" y="0"/>
          <a:ext cx="0" cy="0"/>
          <a:chOff x="0" y="0"/>
          <a:chExt cx="0" cy="0"/>
        </a:xfrm>
      </p:grpSpPr>
      <p:sp>
        <p:nvSpPr>
          <p:cNvPr id="174" name="Google Shape;174;g29851a8beee_2_970"/>
          <p:cNvSpPr txBox="1"/>
          <p:nvPr>
            <p:ph type="title"/>
          </p:nvPr>
        </p:nvSpPr>
        <p:spPr>
          <a:xfrm>
            <a:off x="980500" y="900298"/>
            <a:ext cx="12735600" cy="8181600"/>
          </a:xfrm>
          <a:prstGeom prst="rect">
            <a:avLst/>
          </a:prstGeom>
          <a:noFill/>
          <a:ln>
            <a:noFill/>
          </a:ln>
        </p:spPr>
        <p:txBody>
          <a:bodyPr anchorCtr="0" anchor="ctr" bIns="182800" lIns="182800" spcFirstLastPara="1" rIns="182800" wrap="square" tIns="182800">
            <a:normAutofit/>
          </a:bodyPr>
          <a:lstStyle>
            <a:lvl1pPr lvl="0" rtl="0" algn="l">
              <a:lnSpc>
                <a:spcPct val="100000"/>
              </a:lnSpc>
              <a:spcBef>
                <a:spcPts val="0"/>
              </a:spcBef>
              <a:spcAft>
                <a:spcPts val="0"/>
              </a:spcAft>
              <a:buClr>
                <a:srgbClr val="000000"/>
              </a:buClr>
              <a:buSzPts val="9600"/>
              <a:buFont typeface="Arial"/>
              <a:buNone/>
              <a:defRPr sz="9600"/>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75" name="Google Shape;175;g29851a8beee_2_970"/>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2">
    <p:spTree>
      <p:nvGrpSpPr>
        <p:cNvPr id="176" name="Shape 176"/>
        <p:cNvGrpSpPr/>
        <p:nvPr/>
      </p:nvGrpSpPr>
      <p:grpSpPr>
        <a:xfrm>
          <a:off x="0" y="0"/>
          <a:ext cx="0" cy="0"/>
          <a:chOff x="0" y="0"/>
          <a:chExt cx="0" cy="0"/>
        </a:xfrm>
      </p:grpSpPr>
      <p:sp>
        <p:nvSpPr>
          <p:cNvPr id="177" name="Google Shape;177;g29851a8beee_2_973"/>
          <p:cNvSpPr/>
          <p:nvPr/>
        </p:nvSpPr>
        <p:spPr>
          <a:xfrm>
            <a:off x="9144000" y="-250"/>
            <a:ext cx="9144000" cy="10287000"/>
          </a:xfrm>
          <a:prstGeom prst="rect">
            <a:avLst/>
          </a:prstGeom>
          <a:solidFill>
            <a:srgbClr val="F8615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178" name="Google Shape;178;g29851a8beee_2_973"/>
          <p:cNvSpPr txBox="1"/>
          <p:nvPr>
            <p:ph type="title"/>
          </p:nvPr>
        </p:nvSpPr>
        <p:spPr>
          <a:xfrm>
            <a:off x="531000" y="2466350"/>
            <a:ext cx="8090400" cy="2964600"/>
          </a:xfrm>
          <a:prstGeom prst="rect">
            <a:avLst/>
          </a:prstGeom>
          <a:noFill/>
          <a:ln>
            <a:noFill/>
          </a:ln>
        </p:spPr>
        <p:txBody>
          <a:bodyPr anchorCtr="0" anchor="b" bIns="182800" lIns="182800" spcFirstLastPara="1" rIns="182800" wrap="square" tIns="182800">
            <a:normAutofit/>
          </a:bodyPr>
          <a:lstStyle>
            <a:lvl1pPr lvl="0" rtl="0" algn="ctr">
              <a:lnSpc>
                <a:spcPct val="100000"/>
              </a:lnSpc>
              <a:spcBef>
                <a:spcPts val="0"/>
              </a:spcBef>
              <a:spcAft>
                <a:spcPts val="0"/>
              </a:spcAft>
              <a:buClr>
                <a:srgbClr val="000000"/>
              </a:buClr>
              <a:buSzPts val="8400"/>
              <a:buFont typeface="Arial"/>
              <a:buNone/>
              <a:defRPr sz="8400"/>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79" name="Google Shape;179;g29851a8beee_2_973"/>
          <p:cNvSpPr txBox="1"/>
          <p:nvPr>
            <p:ph idx="1" type="body"/>
          </p:nvPr>
        </p:nvSpPr>
        <p:spPr>
          <a:xfrm>
            <a:off x="531000" y="5606150"/>
            <a:ext cx="8090400" cy="2470200"/>
          </a:xfrm>
          <a:prstGeom prst="rect">
            <a:avLst/>
          </a:prstGeom>
          <a:noFill/>
          <a:ln>
            <a:noFill/>
          </a:ln>
        </p:spPr>
        <p:txBody>
          <a:bodyPr anchorCtr="0" anchor="t" bIns="182800" lIns="182800" spcFirstLastPara="1" rIns="182800" wrap="square" tIns="182800">
            <a:normAutofit/>
          </a:bodyPr>
          <a:lstStyle>
            <a:lvl1pPr indent="-228600" lvl="0" marL="457200" rtl="0" algn="ctr">
              <a:lnSpc>
                <a:spcPct val="100000"/>
              </a:lnSpc>
              <a:spcBef>
                <a:spcPts val="0"/>
              </a:spcBef>
              <a:spcAft>
                <a:spcPts val="0"/>
              </a:spcAft>
              <a:buClr>
                <a:schemeClr val="accent1"/>
              </a:buClr>
              <a:buSzPts val="4200"/>
              <a:buFont typeface="Arial"/>
              <a:buNone/>
              <a:defRPr sz="4200">
                <a:solidFill>
                  <a:schemeClr val="accent1"/>
                </a:solidFill>
              </a:defRPr>
            </a:lvl1pPr>
            <a:lvl2pPr indent="-228600" lvl="1" marL="914400" rtl="0" algn="ctr">
              <a:lnSpc>
                <a:spcPct val="100000"/>
              </a:lnSpc>
              <a:spcBef>
                <a:spcPts val="0"/>
              </a:spcBef>
              <a:spcAft>
                <a:spcPts val="0"/>
              </a:spcAft>
              <a:buClr>
                <a:schemeClr val="accent1"/>
              </a:buClr>
              <a:buSzPts val="4200"/>
              <a:buFont typeface="Arial"/>
              <a:buNone/>
              <a:defRPr sz="4200">
                <a:solidFill>
                  <a:schemeClr val="accent1"/>
                </a:solidFill>
              </a:defRPr>
            </a:lvl2pPr>
            <a:lvl3pPr indent="-228600" lvl="2" marL="1371600" rtl="0" algn="ctr">
              <a:lnSpc>
                <a:spcPct val="100000"/>
              </a:lnSpc>
              <a:spcBef>
                <a:spcPts val="0"/>
              </a:spcBef>
              <a:spcAft>
                <a:spcPts val="0"/>
              </a:spcAft>
              <a:buClr>
                <a:schemeClr val="accent1"/>
              </a:buClr>
              <a:buSzPts val="4200"/>
              <a:buFont typeface="Arial"/>
              <a:buNone/>
              <a:defRPr sz="4200">
                <a:solidFill>
                  <a:schemeClr val="accent1"/>
                </a:solidFill>
              </a:defRPr>
            </a:lvl3pPr>
            <a:lvl4pPr indent="-228600" lvl="3" marL="1828800" rtl="0" algn="ctr">
              <a:lnSpc>
                <a:spcPct val="100000"/>
              </a:lnSpc>
              <a:spcBef>
                <a:spcPts val="0"/>
              </a:spcBef>
              <a:spcAft>
                <a:spcPts val="0"/>
              </a:spcAft>
              <a:buClr>
                <a:schemeClr val="accent1"/>
              </a:buClr>
              <a:buSzPts val="4200"/>
              <a:buFont typeface="Arial"/>
              <a:buNone/>
              <a:defRPr sz="4200">
                <a:solidFill>
                  <a:schemeClr val="accent1"/>
                </a:solidFill>
              </a:defRPr>
            </a:lvl4pPr>
            <a:lvl5pPr indent="-228600" lvl="4" marL="2286000" rtl="0" algn="ctr">
              <a:lnSpc>
                <a:spcPct val="100000"/>
              </a:lnSpc>
              <a:spcBef>
                <a:spcPts val="0"/>
              </a:spcBef>
              <a:spcAft>
                <a:spcPts val="0"/>
              </a:spcAft>
              <a:buClr>
                <a:schemeClr val="accent1"/>
              </a:buClr>
              <a:buSzPts val="4200"/>
              <a:buFont typeface="Arial"/>
              <a:buNone/>
              <a:defRPr sz="4200">
                <a:solidFill>
                  <a:schemeClr val="accent1"/>
                </a:solidFill>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80" name="Google Shape;180;g29851a8beee_2_973"/>
          <p:cNvSpPr txBox="1"/>
          <p:nvPr>
            <p:ph idx="2" type="body"/>
          </p:nvPr>
        </p:nvSpPr>
        <p:spPr>
          <a:xfrm>
            <a:off x="9879000" y="1448148"/>
            <a:ext cx="7674000" cy="7390200"/>
          </a:xfrm>
          <a:prstGeom prst="rect">
            <a:avLst/>
          </a:prstGeom>
          <a:noFill/>
          <a:ln>
            <a:noFill/>
          </a:ln>
        </p:spPr>
        <p:txBody>
          <a:bodyPr anchorCtr="0" anchor="ctr" bIns="182800" lIns="182800" spcFirstLastPara="1" rIns="182800" wrap="square" tIns="182800">
            <a:normAutofit/>
          </a:bodyPr>
          <a:lstStyle>
            <a:lvl1pPr indent="-457200" lvl="0" marL="457200" rtl="0" algn="l">
              <a:lnSpc>
                <a:spcPct val="115000"/>
              </a:lnSpc>
              <a:spcBef>
                <a:spcPts val="0"/>
              </a:spcBef>
              <a:spcAft>
                <a:spcPts val="0"/>
              </a:spcAft>
              <a:buSzPts val="3600"/>
              <a:buChar char="●"/>
              <a:defRPr/>
            </a:lvl1pPr>
            <a:lvl2pPr indent="-457200" lvl="1" marL="914400" rtl="0" algn="l">
              <a:lnSpc>
                <a:spcPct val="115000"/>
              </a:lnSpc>
              <a:spcBef>
                <a:spcPts val="0"/>
              </a:spcBef>
              <a:spcAft>
                <a:spcPts val="0"/>
              </a:spcAft>
              <a:buSzPts val="3600"/>
              <a:buChar char="○"/>
              <a:defRPr/>
            </a:lvl2pPr>
            <a:lvl3pPr indent="-457200" lvl="2" marL="1371600" rtl="0" algn="l">
              <a:lnSpc>
                <a:spcPct val="115000"/>
              </a:lnSpc>
              <a:spcBef>
                <a:spcPts val="0"/>
              </a:spcBef>
              <a:spcAft>
                <a:spcPts val="0"/>
              </a:spcAft>
              <a:buSzPts val="3600"/>
              <a:buChar char="■"/>
              <a:defRPr/>
            </a:lvl3pPr>
            <a:lvl4pPr indent="-457200" lvl="3" marL="1828800" rtl="0" algn="l">
              <a:lnSpc>
                <a:spcPct val="115000"/>
              </a:lnSpc>
              <a:spcBef>
                <a:spcPts val="0"/>
              </a:spcBef>
              <a:spcAft>
                <a:spcPts val="0"/>
              </a:spcAft>
              <a:buSzPts val="3600"/>
              <a:buChar char="●"/>
              <a:defRPr/>
            </a:lvl4pPr>
            <a:lvl5pPr indent="-457200" lvl="4" marL="2286000" rtl="0" algn="l">
              <a:lnSpc>
                <a:spcPct val="115000"/>
              </a:lnSpc>
              <a:spcBef>
                <a:spcPts val="0"/>
              </a:spcBef>
              <a:spcAft>
                <a:spcPts val="0"/>
              </a:spcAft>
              <a:buSzPts val="3600"/>
              <a:buChar char="○"/>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81" name="Google Shape;181;g29851a8beee_2_973"/>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2">
    <p:spTree>
      <p:nvGrpSpPr>
        <p:cNvPr id="182" name="Shape 182"/>
        <p:cNvGrpSpPr/>
        <p:nvPr/>
      </p:nvGrpSpPr>
      <p:grpSpPr>
        <a:xfrm>
          <a:off x="0" y="0"/>
          <a:ext cx="0" cy="0"/>
          <a:chOff x="0" y="0"/>
          <a:chExt cx="0" cy="0"/>
        </a:xfrm>
      </p:grpSpPr>
      <p:sp>
        <p:nvSpPr>
          <p:cNvPr id="183" name="Google Shape;183;g29851a8beee_2_979"/>
          <p:cNvSpPr txBox="1"/>
          <p:nvPr>
            <p:ph idx="1" type="body"/>
          </p:nvPr>
        </p:nvSpPr>
        <p:spPr>
          <a:xfrm>
            <a:off x="623398" y="8461150"/>
            <a:ext cx="11997600" cy="1210200"/>
          </a:xfrm>
          <a:prstGeom prst="rect">
            <a:avLst/>
          </a:prstGeom>
          <a:noFill/>
          <a:ln>
            <a:noFill/>
          </a:ln>
        </p:spPr>
        <p:txBody>
          <a:bodyPr anchorCtr="0" anchor="ctr" bIns="182800" lIns="182800" spcFirstLastPara="1" rIns="182800" wrap="square" tIns="182800">
            <a:normAutofit/>
          </a:bodyPr>
          <a:lstStyle>
            <a:lvl1pPr indent="-228600" lvl="0" marL="457200" rtl="0" algn="l">
              <a:lnSpc>
                <a:spcPct val="100000"/>
              </a:lnSpc>
              <a:spcBef>
                <a:spcPts val="0"/>
              </a:spcBef>
              <a:spcAft>
                <a:spcPts val="0"/>
              </a:spcAft>
              <a:buClr>
                <a:schemeClr val="accent1"/>
              </a:buClr>
              <a:buSzPts val="3600"/>
              <a:buFont typeface="Arial"/>
              <a:buNone/>
              <a:defRPr>
                <a:solidFill>
                  <a:schemeClr val="accent1"/>
                </a:solidFill>
              </a:defRPr>
            </a:lvl1pPr>
            <a:lvl2pPr indent="-457200" lvl="1" marL="914400" rtl="0" algn="l">
              <a:lnSpc>
                <a:spcPct val="115000"/>
              </a:lnSpc>
              <a:spcBef>
                <a:spcPts val="0"/>
              </a:spcBef>
              <a:spcAft>
                <a:spcPts val="0"/>
              </a:spcAft>
              <a:buSzPts val="3600"/>
              <a:buChar char="○"/>
              <a:defRPr/>
            </a:lvl2pPr>
            <a:lvl3pPr indent="-457200" lvl="2" marL="1371600" rtl="0" algn="l">
              <a:lnSpc>
                <a:spcPct val="115000"/>
              </a:lnSpc>
              <a:spcBef>
                <a:spcPts val="0"/>
              </a:spcBef>
              <a:spcAft>
                <a:spcPts val="0"/>
              </a:spcAft>
              <a:buSzPts val="3600"/>
              <a:buChar char="■"/>
              <a:defRPr/>
            </a:lvl3pPr>
            <a:lvl4pPr indent="-457200" lvl="3" marL="1828800" rtl="0" algn="l">
              <a:lnSpc>
                <a:spcPct val="115000"/>
              </a:lnSpc>
              <a:spcBef>
                <a:spcPts val="0"/>
              </a:spcBef>
              <a:spcAft>
                <a:spcPts val="0"/>
              </a:spcAft>
              <a:buSzPts val="3600"/>
              <a:buChar char="●"/>
              <a:defRPr/>
            </a:lvl4pPr>
            <a:lvl5pPr indent="-457200" lvl="4" marL="2286000" rtl="0" algn="l">
              <a:lnSpc>
                <a:spcPct val="115000"/>
              </a:lnSpc>
              <a:spcBef>
                <a:spcPts val="0"/>
              </a:spcBef>
              <a:spcAft>
                <a:spcPts val="0"/>
              </a:spcAft>
              <a:buSzPts val="3600"/>
              <a:buChar char="○"/>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84" name="Google Shape;184;g29851a8beee_2_979"/>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2">
    <p:spTree>
      <p:nvGrpSpPr>
        <p:cNvPr id="185" name="Shape 185"/>
        <p:cNvGrpSpPr/>
        <p:nvPr/>
      </p:nvGrpSpPr>
      <p:grpSpPr>
        <a:xfrm>
          <a:off x="0" y="0"/>
          <a:ext cx="0" cy="0"/>
          <a:chOff x="0" y="0"/>
          <a:chExt cx="0" cy="0"/>
        </a:xfrm>
      </p:grpSpPr>
      <p:sp>
        <p:nvSpPr>
          <p:cNvPr id="186" name="Google Shape;186;g29851a8beee_2_982"/>
          <p:cNvSpPr txBox="1"/>
          <p:nvPr>
            <p:ph type="title"/>
          </p:nvPr>
        </p:nvSpPr>
        <p:spPr>
          <a:xfrm>
            <a:off x="623398" y="2212250"/>
            <a:ext cx="17041200" cy="3927000"/>
          </a:xfrm>
          <a:prstGeom prst="rect">
            <a:avLst/>
          </a:prstGeom>
          <a:noFill/>
          <a:ln>
            <a:noFill/>
          </a:ln>
        </p:spPr>
        <p:txBody>
          <a:bodyPr anchorCtr="0" anchor="b" bIns="182800" lIns="182800" spcFirstLastPara="1" rIns="182800" wrap="square" tIns="182800">
            <a:normAutofit/>
          </a:bodyPr>
          <a:lstStyle>
            <a:lvl1pPr lvl="0" rtl="0" algn="ctr">
              <a:lnSpc>
                <a:spcPct val="100000"/>
              </a:lnSpc>
              <a:spcBef>
                <a:spcPts val="0"/>
              </a:spcBef>
              <a:spcAft>
                <a:spcPts val="0"/>
              </a:spcAft>
              <a:buClr>
                <a:srgbClr val="000000"/>
              </a:buClr>
              <a:buSzPts val="24000"/>
              <a:buFont typeface="Arial"/>
              <a:buNone/>
              <a:defRPr sz="24000"/>
            </a:lvl1pPr>
            <a:lvl2pPr lvl="1" rtl="0" algn="l">
              <a:lnSpc>
                <a:spcPct val="100000"/>
              </a:lnSpc>
              <a:spcBef>
                <a:spcPts val="0"/>
              </a:spcBef>
              <a:spcAft>
                <a:spcPts val="0"/>
              </a:spcAft>
              <a:buClr>
                <a:srgbClr val="000000"/>
              </a:buClr>
              <a:buSzPts val="3600"/>
              <a:buNone/>
              <a:defRPr/>
            </a:lvl2pPr>
            <a:lvl3pPr lvl="2" rtl="0" algn="l">
              <a:lnSpc>
                <a:spcPct val="100000"/>
              </a:lnSpc>
              <a:spcBef>
                <a:spcPts val="0"/>
              </a:spcBef>
              <a:spcAft>
                <a:spcPts val="0"/>
              </a:spcAft>
              <a:buClr>
                <a:srgbClr val="000000"/>
              </a:buClr>
              <a:buSzPts val="3600"/>
              <a:buNone/>
              <a:defRPr/>
            </a:lvl3pPr>
            <a:lvl4pPr lvl="3" rtl="0" algn="l">
              <a:lnSpc>
                <a:spcPct val="100000"/>
              </a:lnSpc>
              <a:spcBef>
                <a:spcPts val="0"/>
              </a:spcBef>
              <a:spcAft>
                <a:spcPts val="0"/>
              </a:spcAft>
              <a:buClr>
                <a:srgbClr val="000000"/>
              </a:buClr>
              <a:buSzPts val="3600"/>
              <a:buNone/>
              <a:defRPr/>
            </a:lvl4pPr>
            <a:lvl5pPr lvl="4" rtl="0" algn="l">
              <a:lnSpc>
                <a:spcPct val="100000"/>
              </a:lnSpc>
              <a:spcBef>
                <a:spcPts val="0"/>
              </a:spcBef>
              <a:spcAft>
                <a:spcPts val="0"/>
              </a:spcAft>
              <a:buClr>
                <a:srgbClr val="000000"/>
              </a:buClr>
              <a:buSzPts val="3600"/>
              <a:buNone/>
              <a:defRPr/>
            </a:lvl5pPr>
            <a:lvl6pPr lvl="5" rtl="0" algn="l">
              <a:lnSpc>
                <a:spcPct val="100000"/>
              </a:lnSpc>
              <a:spcBef>
                <a:spcPts val="0"/>
              </a:spcBef>
              <a:spcAft>
                <a:spcPts val="0"/>
              </a:spcAft>
              <a:buClr>
                <a:srgbClr val="000000"/>
              </a:buClr>
              <a:buSzPts val="3600"/>
              <a:buNone/>
              <a:defRPr/>
            </a:lvl6pPr>
            <a:lvl7pPr lvl="6" rtl="0" algn="l">
              <a:lnSpc>
                <a:spcPct val="100000"/>
              </a:lnSpc>
              <a:spcBef>
                <a:spcPts val="0"/>
              </a:spcBef>
              <a:spcAft>
                <a:spcPts val="0"/>
              </a:spcAft>
              <a:buClr>
                <a:srgbClr val="000000"/>
              </a:buClr>
              <a:buSzPts val="3600"/>
              <a:buNone/>
              <a:defRPr/>
            </a:lvl7pPr>
            <a:lvl8pPr lvl="7" rtl="0" algn="l">
              <a:lnSpc>
                <a:spcPct val="100000"/>
              </a:lnSpc>
              <a:spcBef>
                <a:spcPts val="0"/>
              </a:spcBef>
              <a:spcAft>
                <a:spcPts val="0"/>
              </a:spcAft>
              <a:buClr>
                <a:srgbClr val="000000"/>
              </a:buClr>
              <a:buSzPts val="3600"/>
              <a:buNone/>
              <a:defRPr/>
            </a:lvl8pPr>
            <a:lvl9pPr lvl="8" rtl="0" algn="l">
              <a:lnSpc>
                <a:spcPct val="100000"/>
              </a:lnSpc>
              <a:spcBef>
                <a:spcPts val="0"/>
              </a:spcBef>
              <a:spcAft>
                <a:spcPts val="0"/>
              </a:spcAft>
              <a:buClr>
                <a:srgbClr val="000000"/>
              </a:buClr>
              <a:buSzPts val="3600"/>
              <a:buNone/>
              <a:defRPr/>
            </a:lvl9pPr>
          </a:lstStyle>
          <a:p/>
        </p:txBody>
      </p:sp>
      <p:sp>
        <p:nvSpPr>
          <p:cNvPr id="187" name="Google Shape;187;g29851a8beee_2_982"/>
          <p:cNvSpPr txBox="1"/>
          <p:nvPr>
            <p:ph idx="1" type="body"/>
          </p:nvPr>
        </p:nvSpPr>
        <p:spPr>
          <a:xfrm>
            <a:off x="623398" y="6304450"/>
            <a:ext cx="17041200" cy="2601600"/>
          </a:xfrm>
          <a:prstGeom prst="rect">
            <a:avLst/>
          </a:prstGeom>
          <a:noFill/>
          <a:ln>
            <a:noFill/>
          </a:ln>
        </p:spPr>
        <p:txBody>
          <a:bodyPr anchorCtr="0" anchor="t" bIns="182800" lIns="182800" spcFirstLastPara="1" rIns="182800" wrap="square" tIns="182800">
            <a:normAutofit/>
          </a:bodyPr>
          <a:lstStyle>
            <a:lvl1pPr indent="-457200" lvl="0" marL="457200" rtl="0" algn="ctr">
              <a:lnSpc>
                <a:spcPct val="115000"/>
              </a:lnSpc>
              <a:spcBef>
                <a:spcPts val="0"/>
              </a:spcBef>
              <a:spcAft>
                <a:spcPts val="0"/>
              </a:spcAft>
              <a:buClr>
                <a:schemeClr val="accent1"/>
              </a:buClr>
              <a:buSzPts val="3600"/>
              <a:buChar char="●"/>
              <a:defRPr>
                <a:solidFill>
                  <a:schemeClr val="accent1"/>
                </a:solidFill>
              </a:defRPr>
            </a:lvl1pPr>
            <a:lvl2pPr indent="-457200" lvl="1" marL="914400" rtl="0" algn="ctr">
              <a:lnSpc>
                <a:spcPct val="115000"/>
              </a:lnSpc>
              <a:spcBef>
                <a:spcPts val="0"/>
              </a:spcBef>
              <a:spcAft>
                <a:spcPts val="0"/>
              </a:spcAft>
              <a:buClr>
                <a:schemeClr val="accent1"/>
              </a:buClr>
              <a:buSzPts val="3600"/>
              <a:buChar char="○"/>
              <a:defRPr>
                <a:solidFill>
                  <a:schemeClr val="accent1"/>
                </a:solidFill>
              </a:defRPr>
            </a:lvl2pPr>
            <a:lvl3pPr indent="-457200" lvl="2" marL="1371600" rtl="0" algn="ctr">
              <a:lnSpc>
                <a:spcPct val="115000"/>
              </a:lnSpc>
              <a:spcBef>
                <a:spcPts val="0"/>
              </a:spcBef>
              <a:spcAft>
                <a:spcPts val="0"/>
              </a:spcAft>
              <a:buClr>
                <a:schemeClr val="accent1"/>
              </a:buClr>
              <a:buSzPts val="3600"/>
              <a:buChar char="■"/>
              <a:defRPr>
                <a:solidFill>
                  <a:schemeClr val="accent1"/>
                </a:solidFill>
              </a:defRPr>
            </a:lvl3pPr>
            <a:lvl4pPr indent="-457200" lvl="3" marL="1828800" rtl="0" algn="ctr">
              <a:lnSpc>
                <a:spcPct val="115000"/>
              </a:lnSpc>
              <a:spcBef>
                <a:spcPts val="0"/>
              </a:spcBef>
              <a:spcAft>
                <a:spcPts val="0"/>
              </a:spcAft>
              <a:buClr>
                <a:schemeClr val="accent1"/>
              </a:buClr>
              <a:buSzPts val="3600"/>
              <a:buChar char="●"/>
              <a:defRPr>
                <a:solidFill>
                  <a:schemeClr val="accent1"/>
                </a:solidFill>
              </a:defRPr>
            </a:lvl4pPr>
            <a:lvl5pPr indent="-457200" lvl="4" marL="2286000" rtl="0" algn="ctr">
              <a:lnSpc>
                <a:spcPct val="115000"/>
              </a:lnSpc>
              <a:spcBef>
                <a:spcPts val="0"/>
              </a:spcBef>
              <a:spcAft>
                <a:spcPts val="0"/>
              </a:spcAft>
              <a:buClr>
                <a:schemeClr val="accent1"/>
              </a:buClr>
              <a:buSzPts val="3600"/>
              <a:buChar char="○"/>
              <a:defRPr>
                <a:solidFill>
                  <a:schemeClr val="accent1"/>
                </a:solidFill>
              </a:defRPr>
            </a:lvl5pPr>
            <a:lvl6pPr indent="-457200" lvl="5" marL="2743200" rtl="0" algn="l">
              <a:lnSpc>
                <a:spcPct val="115000"/>
              </a:lnSpc>
              <a:spcBef>
                <a:spcPts val="0"/>
              </a:spcBef>
              <a:spcAft>
                <a:spcPts val="0"/>
              </a:spcAft>
              <a:buSzPts val="3600"/>
              <a:buChar char="■"/>
              <a:defRPr/>
            </a:lvl6pPr>
            <a:lvl7pPr indent="-457200" lvl="6" marL="3200400" rtl="0" algn="l">
              <a:lnSpc>
                <a:spcPct val="115000"/>
              </a:lnSpc>
              <a:spcBef>
                <a:spcPts val="0"/>
              </a:spcBef>
              <a:spcAft>
                <a:spcPts val="0"/>
              </a:spcAft>
              <a:buSzPts val="3600"/>
              <a:buChar char="●"/>
              <a:defRPr/>
            </a:lvl7pPr>
            <a:lvl8pPr indent="-457200" lvl="7" marL="3657600" rtl="0" algn="l">
              <a:lnSpc>
                <a:spcPct val="115000"/>
              </a:lnSpc>
              <a:spcBef>
                <a:spcPts val="0"/>
              </a:spcBef>
              <a:spcAft>
                <a:spcPts val="0"/>
              </a:spcAft>
              <a:buSzPts val="3600"/>
              <a:buChar char="○"/>
              <a:defRPr/>
            </a:lvl8pPr>
            <a:lvl9pPr indent="-457200" lvl="8" marL="4114800" rtl="0" algn="l">
              <a:lnSpc>
                <a:spcPct val="115000"/>
              </a:lnSpc>
              <a:spcBef>
                <a:spcPts val="0"/>
              </a:spcBef>
              <a:spcAft>
                <a:spcPts val="0"/>
              </a:spcAft>
              <a:buSzPts val="3600"/>
              <a:buChar char="■"/>
              <a:defRPr/>
            </a:lvl9pPr>
          </a:lstStyle>
          <a:p/>
        </p:txBody>
      </p:sp>
      <p:sp>
        <p:nvSpPr>
          <p:cNvPr id="188" name="Google Shape;188;g29851a8beee_2_982"/>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585858"/>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3" name="Shape 193"/>
        <p:cNvGrpSpPr/>
        <p:nvPr/>
      </p:nvGrpSpPr>
      <p:grpSpPr>
        <a:xfrm>
          <a:off x="0" y="0"/>
          <a:ext cx="0" cy="0"/>
          <a:chOff x="0" y="0"/>
          <a:chExt cx="0" cy="0"/>
        </a:xfrm>
      </p:grpSpPr>
      <p:sp>
        <p:nvSpPr>
          <p:cNvPr id="194" name="Google Shape;194;g29851a8beee_2_1381"/>
          <p:cNvSpPr txBox="1"/>
          <p:nvPr>
            <p:ph type="ctrTitle"/>
          </p:nvPr>
        </p:nvSpPr>
        <p:spPr>
          <a:xfrm>
            <a:off x="623417" y="1489150"/>
            <a:ext cx="17041200" cy="4105200"/>
          </a:xfrm>
          <a:prstGeom prst="rect">
            <a:avLst/>
          </a:prstGeom>
        </p:spPr>
        <p:txBody>
          <a:bodyPr anchorCtr="0" anchor="b" bIns="182850" lIns="182850" spcFirstLastPara="1" rIns="182850" wrap="square" tIns="182850">
            <a:normAutofit/>
          </a:bodyPr>
          <a:lstStyle>
            <a:lvl1pPr lvl="0" rtl="0" algn="ctr">
              <a:spcBef>
                <a:spcPts val="0"/>
              </a:spcBef>
              <a:spcAft>
                <a:spcPts val="0"/>
              </a:spcAft>
              <a:buSzPts val="10400"/>
              <a:buNone/>
              <a:defRPr sz="10400"/>
            </a:lvl1pPr>
            <a:lvl2pPr lvl="1" rtl="0" algn="ctr">
              <a:spcBef>
                <a:spcPts val="0"/>
              </a:spcBef>
              <a:spcAft>
                <a:spcPts val="0"/>
              </a:spcAft>
              <a:buSzPts val="10400"/>
              <a:buNone/>
              <a:defRPr sz="10400"/>
            </a:lvl2pPr>
            <a:lvl3pPr lvl="2" rtl="0" algn="ctr">
              <a:spcBef>
                <a:spcPts val="0"/>
              </a:spcBef>
              <a:spcAft>
                <a:spcPts val="0"/>
              </a:spcAft>
              <a:buSzPts val="10400"/>
              <a:buNone/>
              <a:defRPr sz="10400"/>
            </a:lvl3pPr>
            <a:lvl4pPr lvl="3" rtl="0" algn="ctr">
              <a:spcBef>
                <a:spcPts val="0"/>
              </a:spcBef>
              <a:spcAft>
                <a:spcPts val="0"/>
              </a:spcAft>
              <a:buSzPts val="10400"/>
              <a:buNone/>
              <a:defRPr sz="10400"/>
            </a:lvl4pPr>
            <a:lvl5pPr lvl="4" rtl="0" algn="ctr">
              <a:spcBef>
                <a:spcPts val="0"/>
              </a:spcBef>
              <a:spcAft>
                <a:spcPts val="0"/>
              </a:spcAft>
              <a:buSzPts val="10400"/>
              <a:buNone/>
              <a:defRPr sz="10400"/>
            </a:lvl5pPr>
            <a:lvl6pPr lvl="5" rtl="0" algn="ctr">
              <a:spcBef>
                <a:spcPts val="0"/>
              </a:spcBef>
              <a:spcAft>
                <a:spcPts val="0"/>
              </a:spcAft>
              <a:buSzPts val="10400"/>
              <a:buNone/>
              <a:defRPr sz="10400"/>
            </a:lvl6pPr>
            <a:lvl7pPr lvl="6" rtl="0" algn="ctr">
              <a:spcBef>
                <a:spcPts val="0"/>
              </a:spcBef>
              <a:spcAft>
                <a:spcPts val="0"/>
              </a:spcAft>
              <a:buSzPts val="10400"/>
              <a:buNone/>
              <a:defRPr sz="10400"/>
            </a:lvl7pPr>
            <a:lvl8pPr lvl="7" rtl="0" algn="ctr">
              <a:spcBef>
                <a:spcPts val="0"/>
              </a:spcBef>
              <a:spcAft>
                <a:spcPts val="0"/>
              </a:spcAft>
              <a:buSzPts val="10400"/>
              <a:buNone/>
              <a:defRPr sz="10400"/>
            </a:lvl8pPr>
            <a:lvl9pPr lvl="8" rtl="0" algn="ctr">
              <a:spcBef>
                <a:spcPts val="0"/>
              </a:spcBef>
              <a:spcAft>
                <a:spcPts val="0"/>
              </a:spcAft>
              <a:buSzPts val="10400"/>
              <a:buNone/>
              <a:defRPr sz="10400"/>
            </a:lvl9pPr>
          </a:lstStyle>
          <a:p/>
        </p:txBody>
      </p:sp>
      <p:sp>
        <p:nvSpPr>
          <p:cNvPr id="195" name="Google Shape;195;g29851a8beee_2_1381"/>
          <p:cNvSpPr txBox="1"/>
          <p:nvPr>
            <p:ph idx="1" type="subTitle"/>
          </p:nvPr>
        </p:nvSpPr>
        <p:spPr>
          <a:xfrm>
            <a:off x="623400" y="5668250"/>
            <a:ext cx="17041200" cy="1585200"/>
          </a:xfrm>
          <a:prstGeom prst="rect">
            <a:avLst/>
          </a:prstGeom>
        </p:spPr>
        <p:txBody>
          <a:bodyPr anchorCtr="0" anchor="t" bIns="182850" lIns="182850" spcFirstLastPara="1" rIns="182850" wrap="square" tIns="18285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196" name="Google Shape;196;g29851a8beee_2_1381"/>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7" name="Shape 197"/>
        <p:cNvGrpSpPr/>
        <p:nvPr/>
      </p:nvGrpSpPr>
      <p:grpSpPr>
        <a:xfrm>
          <a:off x="0" y="0"/>
          <a:ext cx="0" cy="0"/>
          <a:chOff x="0" y="0"/>
          <a:chExt cx="0" cy="0"/>
        </a:xfrm>
      </p:grpSpPr>
      <p:sp>
        <p:nvSpPr>
          <p:cNvPr id="198" name="Google Shape;198;g29851a8beee_2_1385"/>
          <p:cNvSpPr txBox="1"/>
          <p:nvPr>
            <p:ph type="title"/>
          </p:nvPr>
        </p:nvSpPr>
        <p:spPr>
          <a:xfrm>
            <a:off x="623400" y="4301700"/>
            <a:ext cx="17041200" cy="1683600"/>
          </a:xfrm>
          <a:prstGeom prst="rect">
            <a:avLst/>
          </a:prstGeom>
        </p:spPr>
        <p:txBody>
          <a:bodyPr anchorCtr="0" anchor="ctr" bIns="182850" lIns="182850" spcFirstLastPara="1" rIns="182850" wrap="square" tIns="182850">
            <a:normAutofit/>
          </a:bodyPr>
          <a:lstStyle>
            <a:lvl1pPr lvl="0" rtl="0" algn="ctr">
              <a:spcBef>
                <a:spcPts val="0"/>
              </a:spcBef>
              <a:spcAft>
                <a:spcPts val="0"/>
              </a:spcAft>
              <a:buSzPts val="7200"/>
              <a:buNone/>
              <a:defRPr sz="72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99" name="Google Shape;199;g29851a8beee_2_1385"/>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0" name="Shape 200"/>
        <p:cNvGrpSpPr/>
        <p:nvPr/>
      </p:nvGrpSpPr>
      <p:grpSpPr>
        <a:xfrm>
          <a:off x="0" y="0"/>
          <a:ext cx="0" cy="0"/>
          <a:chOff x="0" y="0"/>
          <a:chExt cx="0" cy="0"/>
        </a:xfrm>
      </p:grpSpPr>
      <p:sp>
        <p:nvSpPr>
          <p:cNvPr id="201" name="Google Shape;201;g29851a8beee_2_1388"/>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202" name="Google Shape;202;g29851a8beee_2_1388"/>
          <p:cNvSpPr txBox="1"/>
          <p:nvPr>
            <p:ph idx="1" type="body"/>
          </p:nvPr>
        </p:nvSpPr>
        <p:spPr>
          <a:xfrm>
            <a:off x="623400" y="2304950"/>
            <a:ext cx="17041200" cy="6832800"/>
          </a:xfrm>
          <a:prstGeom prst="rect">
            <a:avLst/>
          </a:prstGeom>
        </p:spPr>
        <p:txBody>
          <a:bodyPr anchorCtr="0" anchor="t" bIns="182850" lIns="182850" spcFirstLastPara="1" rIns="182850" wrap="square" tIns="182850">
            <a:normAutofit/>
          </a:bodyPr>
          <a:lstStyle>
            <a:lvl1pPr indent="-457200" lvl="0" marL="457200" rtl="0">
              <a:spcBef>
                <a:spcPts val="0"/>
              </a:spcBef>
              <a:spcAft>
                <a:spcPts val="0"/>
              </a:spcAft>
              <a:buSzPts val="3600"/>
              <a:buChar char="●"/>
              <a:defRPr/>
            </a:lvl1pPr>
            <a:lvl2pPr indent="-406400" lvl="1" marL="914400" rtl="0">
              <a:spcBef>
                <a:spcPts val="0"/>
              </a:spcBef>
              <a:spcAft>
                <a:spcPts val="0"/>
              </a:spcAft>
              <a:buSzPts val="2800"/>
              <a:buChar char="○"/>
              <a:defRPr/>
            </a:lvl2pPr>
            <a:lvl3pPr indent="-406400" lvl="2" marL="1371600" rtl="0">
              <a:spcBef>
                <a:spcPts val="0"/>
              </a:spcBef>
              <a:spcAft>
                <a:spcPts val="0"/>
              </a:spcAft>
              <a:buSzPts val="2800"/>
              <a:buChar char="■"/>
              <a:defRPr/>
            </a:lvl3pPr>
            <a:lvl4pPr indent="-406400" lvl="3" marL="1828800" rtl="0">
              <a:spcBef>
                <a:spcPts val="0"/>
              </a:spcBef>
              <a:spcAft>
                <a:spcPts val="0"/>
              </a:spcAft>
              <a:buSzPts val="2800"/>
              <a:buChar char="●"/>
              <a:defRPr/>
            </a:lvl4pPr>
            <a:lvl5pPr indent="-406400" lvl="4" marL="2286000" rtl="0">
              <a:spcBef>
                <a:spcPts val="0"/>
              </a:spcBef>
              <a:spcAft>
                <a:spcPts val="0"/>
              </a:spcAft>
              <a:buSzPts val="2800"/>
              <a:buChar char="○"/>
              <a:defRPr/>
            </a:lvl5pPr>
            <a:lvl6pPr indent="-406400" lvl="5" marL="2743200" rtl="0">
              <a:spcBef>
                <a:spcPts val="0"/>
              </a:spcBef>
              <a:spcAft>
                <a:spcPts val="0"/>
              </a:spcAft>
              <a:buSzPts val="2800"/>
              <a:buChar char="■"/>
              <a:defRPr/>
            </a:lvl6pPr>
            <a:lvl7pPr indent="-406400" lvl="6" marL="3200400" rtl="0">
              <a:spcBef>
                <a:spcPts val="0"/>
              </a:spcBef>
              <a:spcAft>
                <a:spcPts val="0"/>
              </a:spcAft>
              <a:buSzPts val="2800"/>
              <a:buChar char="●"/>
              <a:defRPr/>
            </a:lvl7pPr>
            <a:lvl8pPr indent="-406400" lvl="7" marL="3657600" rtl="0">
              <a:spcBef>
                <a:spcPts val="0"/>
              </a:spcBef>
              <a:spcAft>
                <a:spcPts val="0"/>
              </a:spcAft>
              <a:buSzPts val="2800"/>
              <a:buChar char="○"/>
              <a:defRPr/>
            </a:lvl8pPr>
            <a:lvl9pPr indent="-406400" lvl="8" marL="4114800" rtl="0">
              <a:spcBef>
                <a:spcPts val="0"/>
              </a:spcBef>
              <a:spcAft>
                <a:spcPts val="0"/>
              </a:spcAft>
              <a:buSzPts val="2800"/>
              <a:buChar char="■"/>
              <a:defRPr/>
            </a:lvl9pPr>
          </a:lstStyle>
          <a:p/>
        </p:txBody>
      </p:sp>
      <p:sp>
        <p:nvSpPr>
          <p:cNvPr id="203" name="Google Shape;203;g29851a8beee_2_1388"/>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4" name="Shape 204"/>
        <p:cNvGrpSpPr/>
        <p:nvPr/>
      </p:nvGrpSpPr>
      <p:grpSpPr>
        <a:xfrm>
          <a:off x="0" y="0"/>
          <a:ext cx="0" cy="0"/>
          <a:chOff x="0" y="0"/>
          <a:chExt cx="0" cy="0"/>
        </a:xfrm>
      </p:grpSpPr>
      <p:sp>
        <p:nvSpPr>
          <p:cNvPr id="205" name="Google Shape;205;g29851a8beee_2_1392"/>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206" name="Google Shape;206;g29851a8beee_2_1392"/>
          <p:cNvSpPr txBox="1"/>
          <p:nvPr>
            <p:ph idx="1" type="body"/>
          </p:nvPr>
        </p:nvSpPr>
        <p:spPr>
          <a:xfrm>
            <a:off x="623400" y="2304950"/>
            <a:ext cx="7999800" cy="6832800"/>
          </a:xfrm>
          <a:prstGeom prst="rect">
            <a:avLst/>
          </a:prstGeom>
        </p:spPr>
        <p:txBody>
          <a:bodyPr anchorCtr="0" anchor="t" bIns="182850" lIns="182850" spcFirstLastPara="1" rIns="182850" wrap="square" tIns="182850">
            <a:normAutofit/>
          </a:bodyPr>
          <a:lstStyle>
            <a:lvl1pPr indent="-406400" lvl="0" marL="457200" rtl="0">
              <a:spcBef>
                <a:spcPts val="0"/>
              </a:spcBef>
              <a:spcAft>
                <a:spcPts val="0"/>
              </a:spcAft>
              <a:buSzPts val="2800"/>
              <a:buChar char="●"/>
              <a:defRPr sz="28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207" name="Google Shape;207;g29851a8beee_2_1392"/>
          <p:cNvSpPr txBox="1"/>
          <p:nvPr>
            <p:ph idx="2" type="body"/>
          </p:nvPr>
        </p:nvSpPr>
        <p:spPr>
          <a:xfrm>
            <a:off x="9664800" y="2304950"/>
            <a:ext cx="7999800" cy="6832800"/>
          </a:xfrm>
          <a:prstGeom prst="rect">
            <a:avLst/>
          </a:prstGeom>
        </p:spPr>
        <p:txBody>
          <a:bodyPr anchorCtr="0" anchor="t" bIns="182850" lIns="182850" spcFirstLastPara="1" rIns="182850" wrap="square" tIns="182850">
            <a:normAutofit/>
          </a:bodyPr>
          <a:lstStyle>
            <a:lvl1pPr indent="-406400" lvl="0" marL="457200" rtl="0">
              <a:spcBef>
                <a:spcPts val="0"/>
              </a:spcBef>
              <a:spcAft>
                <a:spcPts val="0"/>
              </a:spcAft>
              <a:buSzPts val="2800"/>
              <a:buChar char="●"/>
              <a:defRPr sz="28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208" name="Google Shape;208;g29851a8beee_2_139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9" name="Shape 209"/>
        <p:cNvGrpSpPr/>
        <p:nvPr/>
      </p:nvGrpSpPr>
      <p:grpSpPr>
        <a:xfrm>
          <a:off x="0" y="0"/>
          <a:ext cx="0" cy="0"/>
          <a:chOff x="0" y="0"/>
          <a:chExt cx="0" cy="0"/>
        </a:xfrm>
      </p:grpSpPr>
      <p:sp>
        <p:nvSpPr>
          <p:cNvPr id="210" name="Google Shape;210;g29851a8beee_2_1397"/>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211" name="Google Shape;211;g29851a8beee_2_139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2" name="Shape 212"/>
        <p:cNvGrpSpPr/>
        <p:nvPr/>
      </p:nvGrpSpPr>
      <p:grpSpPr>
        <a:xfrm>
          <a:off x="0" y="0"/>
          <a:ext cx="0" cy="0"/>
          <a:chOff x="0" y="0"/>
          <a:chExt cx="0" cy="0"/>
        </a:xfrm>
      </p:grpSpPr>
      <p:sp>
        <p:nvSpPr>
          <p:cNvPr id="213" name="Google Shape;213;g29851a8beee_2_1400"/>
          <p:cNvSpPr txBox="1"/>
          <p:nvPr>
            <p:ph type="title"/>
          </p:nvPr>
        </p:nvSpPr>
        <p:spPr>
          <a:xfrm>
            <a:off x="623400" y="1111200"/>
            <a:ext cx="5616000" cy="1511400"/>
          </a:xfrm>
          <a:prstGeom prst="rect">
            <a:avLst/>
          </a:prstGeom>
        </p:spPr>
        <p:txBody>
          <a:bodyPr anchorCtr="0" anchor="b" bIns="182850" lIns="182850" spcFirstLastPara="1" rIns="182850" wrap="square" tIns="18285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14" name="Google Shape;214;g29851a8beee_2_1400"/>
          <p:cNvSpPr txBox="1"/>
          <p:nvPr>
            <p:ph idx="1" type="body"/>
          </p:nvPr>
        </p:nvSpPr>
        <p:spPr>
          <a:xfrm>
            <a:off x="623400" y="2779200"/>
            <a:ext cx="5616000" cy="6358800"/>
          </a:xfrm>
          <a:prstGeom prst="rect">
            <a:avLst/>
          </a:prstGeom>
        </p:spPr>
        <p:txBody>
          <a:bodyPr anchorCtr="0" anchor="t" bIns="182850" lIns="182850" spcFirstLastPara="1" rIns="182850" wrap="square" tIns="182850">
            <a:normAutofit/>
          </a:bodyPr>
          <a:lstStyle>
            <a:lvl1pPr indent="-381000" lvl="0" marL="457200" rtl="0">
              <a:spcBef>
                <a:spcPts val="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215" name="Google Shape;215;g29851a8beee_2_140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6" name="Shape 216"/>
        <p:cNvGrpSpPr/>
        <p:nvPr/>
      </p:nvGrpSpPr>
      <p:grpSpPr>
        <a:xfrm>
          <a:off x="0" y="0"/>
          <a:ext cx="0" cy="0"/>
          <a:chOff x="0" y="0"/>
          <a:chExt cx="0" cy="0"/>
        </a:xfrm>
      </p:grpSpPr>
      <p:sp>
        <p:nvSpPr>
          <p:cNvPr id="217" name="Google Shape;217;g29851a8beee_2_1404"/>
          <p:cNvSpPr txBox="1"/>
          <p:nvPr>
            <p:ph type="title"/>
          </p:nvPr>
        </p:nvSpPr>
        <p:spPr>
          <a:xfrm>
            <a:off x="980500" y="900300"/>
            <a:ext cx="12735600" cy="8181600"/>
          </a:xfrm>
          <a:prstGeom prst="rect">
            <a:avLst/>
          </a:prstGeom>
        </p:spPr>
        <p:txBody>
          <a:bodyPr anchorCtr="0" anchor="ctr" bIns="182850" lIns="182850" spcFirstLastPara="1" rIns="182850" wrap="square" tIns="182850">
            <a:norm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p:txBody>
      </p:sp>
      <p:sp>
        <p:nvSpPr>
          <p:cNvPr id="218" name="Google Shape;218;g29851a8beee_2_1404"/>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9" name="Shape 219"/>
        <p:cNvGrpSpPr/>
        <p:nvPr/>
      </p:nvGrpSpPr>
      <p:grpSpPr>
        <a:xfrm>
          <a:off x="0" y="0"/>
          <a:ext cx="0" cy="0"/>
          <a:chOff x="0" y="0"/>
          <a:chExt cx="0" cy="0"/>
        </a:xfrm>
      </p:grpSpPr>
      <p:sp>
        <p:nvSpPr>
          <p:cNvPr id="220" name="Google Shape;220;g29851a8beee_2_1407"/>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21" name="Google Shape;221;g29851a8beee_2_1407"/>
          <p:cNvSpPr txBox="1"/>
          <p:nvPr>
            <p:ph type="title"/>
          </p:nvPr>
        </p:nvSpPr>
        <p:spPr>
          <a:xfrm>
            <a:off x="531000" y="2466350"/>
            <a:ext cx="8090400" cy="2964600"/>
          </a:xfrm>
          <a:prstGeom prst="rect">
            <a:avLst/>
          </a:prstGeom>
        </p:spPr>
        <p:txBody>
          <a:bodyPr anchorCtr="0" anchor="b" bIns="182850" lIns="182850" spcFirstLastPara="1" rIns="182850" wrap="square" tIns="182850">
            <a:normAutofit/>
          </a:bodyPr>
          <a:lstStyle>
            <a:lvl1pPr lvl="0" rtl="0" algn="ctr">
              <a:spcBef>
                <a:spcPts val="0"/>
              </a:spcBef>
              <a:spcAft>
                <a:spcPts val="0"/>
              </a:spcAft>
              <a:buSzPts val="8400"/>
              <a:buNone/>
              <a:defRPr sz="8400"/>
            </a:lvl1pPr>
            <a:lvl2pPr lvl="1" rtl="0" algn="ctr">
              <a:spcBef>
                <a:spcPts val="0"/>
              </a:spcBef>
              <a:spcAft>
                <a:spcPts val="0"/>
              </a:spcAft>
              <a:buSzPts val="8400"/>
              <a:buNone/>
              <a:defRPr sz="8400"/>
            </a:lvl2pPr>
            <a:lvl3pPr lvl="2" rtl="0" algn="ctr">
              <a:spcBef>
                <a:spcPts val="0"/>
              </a:spcBef>
              <a:spcAft>
                <a:spcPts val="0"/>
              </a:spcAft>
              <a:buSzPts val="8400"/>
              <a:buNone/>
              <a:defRPr sz="8400"/>
            </a:lvl3pPr>
            <a:lvl4pPr lvl="3" rtl="0" algn="ctr">
              <a:spcBef>
                <a:spcPts val="0"/>
              </a:spcBef>
              <a:spcAft>
                <a:spcPts val="0"/>
              </a:spcAft>
              <a:buSzPts val="8400"/>
              <a:buNone/>
              <a:defRPr sz="8400"/>
            </a:lvl4pPr>
            <a:lvl5pPr lvl="4" rtl="0" algn="ctr">
              <a:spcBef>
                <a:spcPts val="0"/>
              </a:spcBef>
              <a:spcAft>
                <a:spcPts val="0"/>
              </a:spcAft>
              <a:buSzPts val="8400"/>
              <a:buNone/>
              <a:defRPr sz="8400"/>
            </a:lvl5pPr>
            <a:lvl6pPr lvl="5" rtl="0" algn="ctr">
              <a:spcBef>
                <a:spcPts val="0"/>
              </a:spcBef>
              <a:spcAft>
                <a:spcPts val="0"/>
              </a:spcAft>
              <a:buSzPts val="8400"/>
              <a:buNone/>
              <a:defRPr sz="8400"/>
            </a:lvl6pPr>
            <a:lvl7pPr lvl="6" rtl="0" algn="ctr">
              <a:spcBef>
                <a:spcPts val="0"/>
              </a:spcBef>
              <a:spcAft>
                <a:spcPts val="0"/>
              </a:spcAft>
              <a:buSzPts val="8400"/>
              <a:buNone/>
              <a:defRPr sz="8400"/>
            </a:lvl7pPr>
            <a:lvl8pPr lvl="7" rtl="0" algn="ctr">
              <a:spcBef>
                <a:spcPts val="0"/>
              </a:spcBef>
              <a:spcAft>
                <a:spcPts val="0"/>
              </a:spcAft>
              <a:buSzPts val="8400"/>
              <a:buNone/>
              <a:defRPr sz="8400"/>
            </a:lvl8pPr>
            <a:lvl9pPr lvl="8" rtl="0" algn="ctr">
              <a:spcBef>
                <a:spcPts val="0"/>
              </a:spcBef>
              <a:spcAft>
                <a:spcPts val="0"/>
              </a:spcAft>
              <a:buSzPts val="8400"/>
              <a:buNone/>
              <a:defRPr sz="8400"/>
            </a:lvl9pPr>
          </a:lstStyle>
          <a:p/>
        </p:txBody>
      </p:sp>
      <p:sp>
        <p:nvSpPr>
          <p:cNvPr id="222" name="Google Shape;222;g29851a8beee_2_1407"/>
          <p:cNvSpPr txBox="1"/>
          <p:nvPr>
            <p:ph idx="1" type="subTitle"/>
          </p:nvPr>
        </p:nvSpPr>
        <p:spPr>
          <a:xfrm>
            <a:off x="531000" y="5606150"/>
            <a:ext cx="8090400" cy="2470200"/>
          </a:xfrm>
          <a:prstGeom prst="rect">
            <a:avLst/>
          </a:prstGeom>
        </p:spPr>
        <p:txBody>
          <a:bodyPr anchorCtr="0" anchor="t" bIns="182850" lIns="182850" spcFirstLastPara="1" rIns="182850" wrap="square" tIns="182850">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223" name="Google Shape;223;g29851a8beee_2_1407"/>
          <p:cNvSpPr txBox="1"/>
          <p:nvPr>
            <p:ph idx="2" type="body"/>
          </p:nvPr>
        </p:nvSpPr>
        <p:spPr>
          <a:xfrm>
            <a:off x="9879000" y="1448150"/>
            <a:ext cx="7674000" cy="7390200"/>
          </a:xfrm>
          <a:prstGeom prst="rect">
            <a:avLst/>
          </a:prstGeom>
        </p:spPr>
        <p:txBody>
          <a:bodyPr anchorCtr="0" anchor="ctr" bIns="182850" lIns="182850" spcFirstLastPara="1" rIns="182850" wrap="square" tIns="182850">
            <a:normAutofit/>
          </a:bodyPr>
          <a:lstStyle>
            <a:lvl1pPr indent="-457200" lvl="0" marL="457200" rtl="0">
              <a:spcBef>
                <a:spcPts val="0"/>
              </a:spcBef>
              <a:spcAft>
                <a:spcPts val="0"/>
              </a:spcAft>
              <a:buSzPts val="3600"/>
              <a:buChar char="●"/>
              <a:defRPr/>
            </a:lvl1pPr>
            <a:lvl2pPr indent="-406400" lvl="1" marL="914400" rtl="0">
              <a:spcBef>
                <a:spcPts val="0"/>
              </a:spcBef>
              <a:spcAft>
                <a:spcPts val="0"/>
              </a:spcAft>
              <a:buSzPts val="2800"/>
              <a:buChar char="○"/>
              <a:defRPr/>
            </a:lvl2pPr>
            <a:lvl3pPr indent="-406400" lvl="2" marL="1371600" rtl="0">
              <a:spcBef>
                <a:spcPts val="0"/>
              </a:spcBef>
              <a:spcAft>
                <a:spcPts val="0"/>
              </a:spcAft>
              <a:buSzPts val="2800"/>
              <a:buChar char="■"/>
              <a:defRPr/>
            </a:lvl3pPr>
            <a:lvl4pPr indent="-406400" lvl="3" marL="1828800" rtl="0">
              <a:spcBef>
                <a:spcPts val="0"/>
              </a:spcBef>
              <a:spcAft>
                <a:spcPts val="0"/>
              </a:spcAft>
              <a:buSzPts val="2800"/>
              <a:buChar char="●"/>
              <a:defRPr/>
            </a:lvl4pPr>
            <a:lvl5pPr indent="-406400" lvl="4" marL="2286000" rtl="0">
              <a:spcBef>
                <a:spcPts val="0"/>
              </a:spcBef>
              <a:spcAft>
                <a:spcPts val="0"/>
              </a:spcAft>
              <a:buSzPts val="2800"/>
              <a:buChar char="○"/>
              <a:defRPr/>
            </a:lvl5pPr>
            <a:lvl6pPr indent="-406400" lvl="5" marL="2743200" rtl="0">
              <a:spcBef>
                <a:spcPts val="0"/>
              </a:spcBef>
              <a:spcAft>
                <a:spcPts val="0"/>
              </a:spcAft>
              <a:buSzPts val="2800"/>
              <a:buChar char="■"/>
              <a:defRPr/>
            </a:lvl6pPr>
            <a:lvl7pPr indent="-406400" lvl="6" marL="3200400" rtl="0">
              <a:spcBef>
                <a:spcPts val="0"/>
              </a:spcBef>
              <a:spcAft>
                <a:spcPts val="0"/>
              </a:spcAft>
              <a:buSzPts val="2800"/>
              <a:buChar char="●"/>
              <a:defRPr/>
            </a:lvl7pPr>
            <a:lvl8pPr indent="-406400" lvl="7" marL="3657600" rtl="0">
              <a:spcBef>
                <a:spcPts val="0"/>
              </a:spcBef>
              <a:spcAft>
                <a:spcPts val="0"/>
              </a:spcAft>
              <a:buSzPts val="2800"/>
              <a:buChar char="○"/>
              <a:defRPr/>
            </a:lvl8pPr>
            <a:lvl9pPr indent="-406400" lvl="8" marL="4114800" rtl="0">
              <a:spcBef>
                <a:spcPts val="0"/>
              </a:spcBef>
              <a:spcAft>
                <a:spcPts val="0"/>
              </a:spcAft>
              <a:buSzPts val="2800"/>
              <a:buChar char="■"/>
              <a:defRPr/>
            </a:lvl9pPr>
          </a:lstStyle>
          <a:p/>
        </p:txBody>
      </p:sp>
      <p:sp>
        <p:nvSpPr>
          <p:cNvPr id="224" name="Google Shape;224;g29851a8beee_2_140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5" name="Shape 225"/>
        <p:cNvGrpSpPr/>
        <p:nvPr/>
      </p:nvGrpSpPr>
      <p:grpSpPr>
        <a:xfrm>
          <a:off x="0" y="0"/>
          <a:ext cx="0" cy="0"/>
          <a:chOff x="0" y="0"/>
          <a:chExt cx="0" cy="0"/>
        </a:xfrm>
      </p:grpSpPr>
      <p:sp>
        <p:nvSpPr>
          <p:cNvPr id="226" name="Google Shape;226;g29851a8beee_2_1413"/>
          <p:cNvSpPr txBox="1"/>
          <p:nvPr>
            <p:ph idx="1" type="body"/>
          </p:nvPr>
        </p:nvSpPr>
        <p:spPr>
          <a:xfrm>
            <a:off x="623400" y="8461150"/>
            <a:ext cx="11997600" cy="1210200"/>
          </a:xfrm>
          <a:prstGeom prst="rect">
            <a:avLst/>
          </a:prstGeom>
        </p:spPr>
        <p:txBody>
          <a:bodyPr anchorCtr="0" anchor="ctr" bIns="182850" lIns="182850" spcFirstLastPara="1" rIns="182850" wrap="square" tIns="182850">
            <a:normAutofit/>
          </a:bodyPr>
          <a:lstStyle>
            <a:lvl1pPr indent="-228600" lvl="0" marL="457200" rtl="0">
              <a:lnSpc>
                <a:spcPct val="100000"/>
              </a:lnSpc>
              <a:spcBef>
                <a:spcPts val="0"/>
              </a:spcBef>
              <a:spcAft>
                <a:spcPts val="0"/>
              </a:spcAft>
              <a:buSzPts val="3600"/>
              <a:buNone/>
              <a:defRPr/>
            </a:lvl1pPr>
          </a:lstStyle>
          <a:p/>
        </p:txBody>
      </p:sp>
      <p:sp>
        <p:nvSpPr>
          <p:cNvPr id="227" name="Google Shape;227;g29851a8beee_2_1413"/>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8" name="Shape 228"/>
        <p:cNvGrpSpPr/>
        <p:nvPr/>
      </p:nvGrpSpPr>
      <p:grpSpPr>
        <a:xfrm>
          <a:off x="0" y="0"/>
          <a:ext cx="0" cy="0"/>
          <a:chOff x="0" y="0"/>
          <a:chExt cx="0" cy="0"/>
        </a:xfrm>
      </p:grpSpPr>
      <p:sp>
        <p:nvSpPr>
          <p:cNvPr id="229" name="Google Shape;229;g29851a8beee_2_1416"/>
          <p:cNvSpPr txBox="1"/>
          <p:nvPr>
            <p:ph hasCustomPrompt="1" type="title"/>
          </p:nvPr>
        </p:nvSpPr>
        <p:spPr>
          <a:xfrm>
            <a:off x="623400" y="2212250"/>
            <a:ext cx="17041200" cy="3927000"/>
          </a:xfrm>
          <a:prstGeom prst="rect">
            <a:avLst/>
          </a:prstGeom>
        </p:spPr>
        <p:txBody>
          <a:bodyPr anchorCtr="0" anchor="b" bIns="182850" lIns="182850" spcFirstLastPara="1" rIns="182850" wrap="square" tIns="182850">
            <a:normAutofit/>
          </a:bodyPr>
          <a:lstStyle>
            <a:lvl1pPr lvl="0" rtl="0" algn="ctr">
              <a:spcBef>
                <a:spcPts val="0"/>
              </a:spcBef>
              <a:spcAft>
                <a:spcPts val="0"/>
              </a:spcAft>
              <a:buSzPts val="24000"/>
              <a:buNone/>
              <a:defRPr sz="24000"/>
            </a:lvl1pPr>
            <a:lvl2pPr lvl="1" rtl="0" algn="ctr">
              <a:spcBef>
                <a:spcPts val="0"/>
              </a:spcBef>
              <a:spcAft>
                <a:spcPts val="0"/>
              </a:spcAft>
              <a:buSzPts val="24000"/>
              <a:buNone/>
              <a:defRPr sz="24000"/>
            </a:lvl2pPr>
            <a:lvl3pPr lvl="2" rtl="0" algn="ctr">
              <a:spcBef>
                <a:spcPts val="0"/>
              </a:spcBef>
              <a:spcAft>
                <a:spcPts val="0"/>
              </a:spcAft>
              <a:buSzPts val="24000"/>
              <a:buNone/>
              <a:defRPr sz="24000"/>
            </a:lvl3pPr>
            <a:lvl4pPr lvl="3" rtl="0" algn="ctr">
              <a:spcBef>
                <a:spcPts val="0"/>
              </a:spcBef>
              <a:spcAft>
                <a:spcPts val="0"/>
              </a:spcAft>
              <a:buSzPts val="24000"/>
              <a:buNone/>
              <a:defRPr sz="24000"/>
            </a:lvl4pPr>
            <a:lvl5pPr lvl="4" rtl="0" algn="ctr">
              <a:spcBef>
                <a:spcPts val="0"/>
              </a:spcBef>
              <a:spcAft>
                <a:spcPts val="0"/>
              </a:spcAft>
              <a:buSzPts val="24000"/>
              <a:buNone/>
              <a:defRPr sz="24000"/>
            </a:lvl5pPr>
            <a:lvl6pPr lvl="5" rtl="0" algn="ctr">
              <a:spcBef>
                <a:spcPts val="0"/>
              </a:spcBef>
              <a:spcAft>
                <a:spcPts val="0"/>
              </a:spcAft>
              <a:buSzPts val="24000"/>
              <a:buNone/>
              <a:defRPr sz="24000"/>
            </a:lvl6pPr>
            <a:lvl7pPr lvl="6" rtl="0" algn="ctr">
              <a:spcBef>
                <a:spcPts val="0"/>
              </a:spcBef>
              <a:spcAft>
                <a:spcPts val="0"/>
              </a:spcAft>
              <a:buSzPts val="24000"/>
              <a:buNone/>
              <a:defRPr sz="24000"/>
            </a:lvl7pPr>
            <a:lvl8pPr lvl="7" rtl="0" algn="ctr">
              <a:spcBef>
                <a:spcPts val="0"/>
              </a:spcBef>
              <a:spcAft>
                <a:spcPts val="0"/>
              </a:spcAft>
              <a:buSzPts val="24000"/>
              <a:buNone/>
              <a:defRPr sz="24000"/>
            </a:lvl8pPr>
            <a:lvl9pPr lvl="8" rtl="0" algn="ctr">
              <a:spcBef>
                <a:spcPts val="0"/>
              </a:spcBef>
              <a:spcAft>
                <a:spcPts val="0"/>
              </a:spcAft>
              <a:buSzPts val="24000"/>
              <a:buNone/>
              <a:defRPr sz="24000"/>
            </a:lvl9pPr>
          </a:lstStyle>
          <a:p>
            <a:r>
              <a:t>xx%</a:t>
            </a:r>
          </a:p>
        </p:txBody>
      </p:sp>
      <p:sp>
        <p:nvSpPr>
          <p:cNvPr id="230" name="Google Shape;230;g29851a8beee_2_1416"/>
          <p:cNvSpPr txBox="1"/>
          <p:nvPr>
            <p:ph idx="1" type="body"/>
          </p:nvPr>
        </p:nvSpPr>
        <p:spPr>
          <a:xfrm>
            <a:off x="623400" y="6304450"/>
            <a:ext cx="17041200" cy="2601600"/>
          </a:xfrm>
          <a:prstGeom prst="rect">
            <a:avLst/>
          </a:prstGeom>
        </p:spPr>
        <p:txBody>
          <a:bodyPr anchorCtr="0" anchor="t" bIns="182850" lIns="182850" spcFirstLastPara="1" rIns="182850" wrap="square" tIns="182850">
            <a:normAutofit/>
          </a:bodyPr>
          <a:lstStyle>
            <a:lvl1pPr indent="-457200" lvl="0" marL="457200" rtl="0" algn="ctr">
              <a:spcBef>
                <a:spcPts val="0"/>
              </a:spcBef>
              <a:spcAft>
                <a:spcPts val="0"/>
              </a:spcAft>
              <a:buSzPts val="3600"/>
              <a:buChar char="●"/>
              <a:defRPr/>
            </a:lvl1pPr>
            <a:lvl2pPr indent="-406400" lvl="1" marL="914400" rtl="0" algn="ctr">
              <a:spcBef>
                <a:spcPts val="0"/>
              </a:spcBef>
              <a:spcAft>
                <a:spcPts val="0"/>
              </a:spcAft>
              <a:buSzPts val="2800"/>
              <a:buChar char="○"/>
              <a:defRPr/>
            </a:lvl2pPr>
            <a:lvl3pPr indent="-406400" lvl="2" marL="1371600" rtl="0" algn="ctr">
              <a:spcBef>
                <a:spcPts val="0"/>
              </a:spcBef>
              <a:spcAft>
                <a:spcPts val="0"/>
              </a:spcAft>
              <a:buSzPts val="2800"/>
              <a:buChar char="■"/>
              <a:defRPr/>
            </a:lvl3pPr>
            <a:lvl4pPr indent="-406400" lvl="3" marL="1828800" rtl="0" algn="ctr">
              <a:spcBef>
                <a:spcPts val="0"/>
              </a:spcBef>
              <a:spcAft>
                <a:spcPts val="0"/>
              </a:spcAft>
              <a:buSzPts val="2800"/>
              <a:buChar char="●"/>
              <a:defRPr/>
            </a:lvl4pPr>
            <a:lvl5pPr indent="-406400" lvl="4" marL="2286000" rtl="0" algn="ctr">
              <a:spcBef>
                <a:spcPts val="0"/>
              </a:spcBef>
              <a:spcAft>
                <a:spcPts val="0"/>
              </a:spcAft>
              <a:buSzPts val="2800"/>
              <a:buChar char="○"/>
              <a:defRPr/>
            </a:lvl5pPr>
            <a:lvl6pPr indent="-406400" lvl="5" marL="2743200" rtl="0" algn="ctr">
              <a:spcBef>
                <a:spcPts val="0"/>
              </a:spcBef>
              <a:spcAft>
                <a:spcPts val="0"/>
              </a:spcAft>
              <a:buSzPts val="2800"/>
              <a:buChar char="■"/>
              <a:defRPr/>
            </a:lvl6pPr>
            <a:lvl7pPr indent="-406400" lvl="6" marL="3200400" rtl="0" algn="ctr">
              <a:spcBef>
                <a:spcPts val="0"/>
              </a:spcBef>
              <a:spcAft>
                <a:spcPts val="0"/>
              </a:spcAft>
              <a:buSzPts val="2800"/>
              <a:buChar char="●"/>
              <a:defRPr/>
            </a:lvl7pPr>
            <a:lvl8pPr indent="-406400" lvl="7" marL="3657600" rtl="0" algn="ctr">
              <a:spcBef>
                <a:spcPts val="0"/>
              </a:spcBef>
              <a:spcAft>
                <a:spcPts val="0"/>
              </a:spcAft>
              <a:buSzPts val="2800"/>
              <a:buChar char="○"/>
              <a:defRPr/>
            </a:lvl8pPr>
            <a:lvl9pPr indent="-406400" lvl="8" marL="4114800" rtl="0" algn="ctr">
              <a:spcBef>
                <a:spcPts val="0"/>
              </a:spcBef>
              <a:spcAft>
                <a:spcPts val="0"/>
              </a:spcAft>
              <a:buSzPts val="2800"/>
              <a:buChar char="■"/>
              <a:defRPr/>
            </a:lvl9pPr>
          </a:lstStyle>
          <a:p/>
        </p:txBody>
      </p:sp>
      <p:sp>
        <p:nvSpPr>
          <p:cNvPr id="231" name="Google Shape;231;g29851a8beee_2_1416"/>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2" name="Shape 232"/>
        <p:cNvGrpSpPr/>
        <p:nvPr/>
      </p:nvGrpSpPr>
      <p:grpSpPr>
        <a:xfrm>
          <a:off x="0" y="0"/>
          <a:ext cx="0" cy="0"/>
          <a:chOff x="0" y="0"/>
          <a:chExt cx="0" cy="0"/>
        </a:xfrm>
      </p:grpSpPr>
      <p:sp>
        <p:nvSpPr>
          <p:cNvPr id="233" name="Google Shape;233;g29851a8beee_2_142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7" Type="http://schemas.openxmlformats.org/officeDocument/2006/relationships/theme" Target="../theme/theme2.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8" name="Shape 88"/>
        <p:cNvGrpSpPr/>
        <p:nvPr/>
      </p:nvGrpSpPr>
      <p:grpSpPr>
        <a:xfrm>
          <a:off x="0" y="0"/>
          <a:ext cx="0" cy="0"/>
          <a:chOff x="0" y="0"/>
          <a:chExt cx="0" cy="0"/>
        </a:xfrm>
      </p:grpSpPr>
      <p:sp>
        <p:nvSpPr>
          <p:cNvPr id="89" name="Google Shape;89;g29851a8beee_2_885"/>
          <p:cNvSpPr txBox="1"/>
          <p:nvPr>
            <p:ph type="title"/>
          </p:nvPr>
        </p:nvSpPr>
        <p:spPr>
          <a:xfrm>
            <a:off x="623398" y="890050"/>
            <a:ext cx="17041200" cy="1145400"/>
          </a:xfrm>
          <a:prstGeom prst="rect">
            <a:avLst/>
          </a:prstGeom>
          <a:noFill/>
          <a:ln>
            <a:noFill/>
          </a:ln>
        </p:spPr>
        <p:txBody>
          <a:bodyPr anchorCtr="0" anchor="t" bIns="182800" lIns="182800" spcFirstLastPara="1" rIns="182800" wrap="square" tIns="182800">
            <a:normAutofit/>
          </a:bodyPr>
          <a:lstStyle>
            <a:lvl1pPr lvl="0" marR="0" rtl="0" algn="l">
              <a:lnSpc>
                <a:spcPct val="100000"/>
              </a:lnSpc>
              <a:spcBef>
                <a:spcPts val="0"/>
              </a:spcBef>
              <a:spcAft>
                <a:spcPts val="0"/>
              </a:spcAft>
              <a:buClr>
                <a:srgbClr val="000000"/>
              </a:buClr>
              <a:buSzPts val="5600"/>
              <a:buFont typeface="Arial"/>
              <a:buNone/>
              <a:defRPr b="0" i="0" sz="5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5600"/>
              <a:buFont typeface="Arial"/>
              <a:buNone/>
              <a:defRPr b="0" i="0" sz="5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600"/>
              <a:buFont typeface="Arial"/>
              <a:buNone/>
              <a:defRPr b="0" i="0" sz="5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600"/>
              <a:buFont typeface="Arial"/>
              <a:buNone/>
              <a:defRPr b="0" i="0" sz="5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600"/>
              <a:buFont typeface="Arial"/>
              <a:buNone/>
              <a:defRPr b="0" i="0" sz="5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600"/>
              <a:buFont typeface="Arial"/>
              <a:buNone/>
              <a:defRPr b="0" i="0" sz="5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600"/>
              <a:buFont typeface="Arial"/>
              <a:buNone/>
              <a:defRPr b="0" i="0" sz="5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600"/>
              <a:buFont typeface="Arial"/>
              <a:buNone/>
              <a:defRPr b="0" i="0" sz="5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600"/>
              <a:buFont typeface="Arial"/>
              <a:buNone/>
              <a:defRPr b="0" i="0" sz="5600" u="none" cap="none" strike="noStrike">
                <a:solidFill>
                  <a:srgbClr val="000000"/>
                </a:solidFill>
                <a:latin typeface="Arial"/>
                <a:ea typeface="Arial"/>
                <a:cs typeface="Arial"/>
                <a:sym typeface="Arial"/>
              </a:defRPr>
            </a:lvl9pPr>
          </a:lstStyle>
          <a:p/>
        </p:txBody>
      </p:sp>
      <p:sp>
        <p:nvSpPr>
          <p:cNvPr id="90" name="Google Shape;90;g29851a8beee_2_885"/>
          <p:cNvSpPr txBox="1"/>
          <p:nvPr>
            <p:ph idx="1" type="body"/>
          </p:nvPr>
        </p:nvSpPr>
        <p:spPr>
          <a:xfrm>
            <a:off x="623398" y="2304950"/>
            <a:ext cx="17041200" cy="6832800"/>
          </a:xfrm>
          <a:prstGeom prst="rect">
            <a:avLst/>
          </a:prstGeom>
          <a:noFill/>
          <a:ln>
            <a:noFill/>
          </a:ln>
        </p:spPr>
        <p:txBody>
          <a:bodyPr anchorCtr="0" anchor="t" bIns="182800" lIns="182800" spcFirstLastPara="1" rIns="182800" wrap="square" tIns="182800">
            <a:normAutofit/>
          </a:bodyPr>
          <a:lstStyle>
            <a:lvl1pPr indent="-457200" lvl="0" marL="457200" marR="0" rtl="0" algn="l">
              <a:lnSpc>
                <a:spcPct val="115000"/>
              </a:lnSpc>
              <a:spcBef>
                <a:spcPts val="0"/>
              </a:spcBef>
              <a:spcAft>
                <a:spcPts val="0"/>
              </a:spcAft>
              <a:buClr>
                <a:srgbClr val="585858"/>
              </a:buClr>
              <a:buSzPts val="3600"/>
              <a:buFont typeface="Arial"/>
              <a:buChar char="●"/>
              <a:defRPr b="0" i="0" sz="3600" u="none" cap="none" strike="noStrike">
                <a:solidFill>
                  <a:srgbClr val="585858"/>
                </a:solidFill>
                <a:latin typeface="Arial"/>
                <a:ea typeface="Arial"/>
                <a:cs typeface="Arial"/>
                <a:sym typeface="Arial"/>
              </a:defRPr>
            </a:lvl1pPr>
            <a:lvl2pPr indent="-457200" lvl="1" marL="914400" marR="0" rtl="0" algn="l">
              <a:lnSpc>
                <a:spcPct val="115000"/>
              </a:lnSpc>
              <a:spcBef>
                <a:spcPts val="0"/>
              </a:spcBef>
              <a:spcAft>
                <a:spcPts val="0"/>
              </a:spcAft>
              <a:buClr>
                <a:srgbClr val="585858"/>
              </a:buClr>
              <a:buSzPts val="3600"/>
              <a:buFont typeface="Arial"/>
              <a:buChar char="○"/>
              <a:defRPr b="0" i="0" sz="3600" u="none" cap="none" strike="noStrike">
                <a:solidFill>
                  <a:srgbClr val="585858"/>
                </a:solidFill>
                <a:latin typeface="Arial"/>
                <a:ea typeface="Arial"/>
                <a:cs typeface="Arial"/>
                <a:sym typeface="Arial"/>
              </a:defRPr>
            </a:lvl2pPr>
            <a:lvl3pPr indent="-457200" lvl="2" marL="1371600" marR="0" rtl="0" algn="l">
              <a:lnSpc>
                <a:spcPct val="115000"/>
              </a:lnSpc>
              <a:spcBef>
                <a:spcPts val="0"/>
              </a:spcBef>
              <a:spcAft>
                <a:spcPts val="0"/>
              </a:spcAft>
              <a:buClr>
                <a:srgbClr val="585858"/>
              </a:buClr>
              <a:buSzPts val="3600"/>
              <a:buFont typeface="Arial"/>
              <a:buChar char="■"/>
              <a:defRPr b="0" i="0" sz="3600" u="none" cap="none" strike="noStrike">
                <a:solidFill>
                  <a:srgbClr val="585858"/>
                </a:solidFill>
                <a:latin typeface="Arial"/>
                <a:ea typeface="Arial"/>
                <a:cs typeface="Arial"/>
                <a:sym typeface="Arial"/>
              </a:defRPr>
            </a:lvl3pPr>
            <a:lvl4pPr indent="-457200" lvl="3" marL="1828800" marR="0" rtl="0" algn="l">
              <a:lnSpc>
                <a:spcPct val="115000"/>
              </a:lnSpc>
              <a:spcBef>
                <a:spcPts val="0"/>
              </a:spcBef>
              <a:spcAft>
                <a:spcPts val="0"/>
              </a:spcAft>
              <a:buClr>
                <a:srgbClr val="585858"/>
              </a:buClr>
              <a:buSzPts val="3600"/>
              <a:buFont typeface="Arial"/>
              <a:buChar char="●"/>
              <a:defRPr b="0" i="0" sz="3600" u="none" cap="none" strike="noStrike">
                <a:solidFill>
                  <a:srgbClr val="585858"/>
                </a:solidFill>
                <a:latin typeface="Arial"/>
                <a:ea typeface="Arial"/>
                <a:cs typeface="Arial"/>
                <a:sym typeface="Arial"/>
              </a:defRPr>
            </a:lvl4pPr>
            <a:lvl5pPr indent="-457200" lvl="4" marL="2286000" marR="0" rtl="0" algn="l">
              <a:lnSpc>
                <a:spcPct val="115000"/>
              </a:lnSpc>
              <a:spcBef>
                <a:spcPts val="0"/>
              </a:spcBef>
              <a:spcAft>
                <a:spcPts val="0"/>
              </a:spcAft>
              <a:buClr>
                <a:srgbClr val="585858"/>
              </a:buClr>
              <a:buSzPts val="3600"/>
              <a:buFont typeface="Arial"/>
              <a:buChar char="○"/>
              <a:defRPr b="0" i="0" sz="3600" u="none" cap="none" strike="noStrike">
                <a:solidFill>
                  <a:srgbClr val="585858"/>
                </a:solidFill>
                <a:latin typeface="Arial"/>
                <a:ea typeface="Arial"/>
                <a:cs typeface="Arial"/>
                <a:sym typeface="Arial"/>
              </a:defRPr>
            </a:lvl5pPr>
            <a:lvl6pPr indent="-457200" lvl="5" marL="2743200" marR="0" rtl="0" algn="l">
              <a:lnSpc>
                <a:spcPct val="115000"/>
              </a:lnSpc>
              <a:spcBef>
                <a:spcPts val="0"/>
              </a:spcBef>
              <a:spcAft>
                <a:spcPts val="0"/>
              </a:spcAft>
              <a:buClr>
                <a:srgbClr val="585858"/>
              </a:buClr>
              <a:buSzPts val="3600"/>
              <a:buFont typeface="Arial"/>
              <a:buChar char="■"/>
              <a:defRPr b="0" i="0" sz="3600" u="none" cap="none" strike="noStrike">
                <a:solidFill>
                  <a:srgbClr val="585858"/>
                </a:solidFill>
                <a:latin typeface="Arial"/>
                <a:ea typeface="Arial"/>
                <a:cs typeface="Arial"/>
                <a:sym typeface="Arial"/>
              </a:defRPr>
            </a:lvl6pPr>
            <a:lvl7pPr indent="-457200" lvl="6" marL="3200400" marR="0" rtl="0" algn="l">
              <a:lnSpc>
                <a:spcPct val="115000"/>
              </a:lnSpc>
              <a:spcBef>
                <a:spcPts val="0"/>
              </a:spcBef>
              <a:spcAft>
                <a:spcPts val="0"/>
              </a:spcAft>
              <a:buClr>
                <a:srgbClr val="585858"/>
              </a:buClr>
              <a:buSzPts val="3600"/>
              <a:buFont typeface="Arial"/>
              <a:buChar char="●"/>
              <a:defRPr b="0" i="0" sz="3600" u="none" cap="none" strike="noStrike">
                <a:solidFill>
                  <a:srgbClr val="585858"/>
                </a:solidFill>
                <a:latin typeface="Arial"/>
                <a:ea typeface="Arial"/>
                <a:cs typeface="Arial"/>
                <a:sym typeface="Arial"/>
              </a:defRPr>
            </a:lvl7pPr>
            <a:lvl8pPr indent="-457200" lvl="7" marL="3657600" marR="0" rtl="0" algn="l">
              <a:lnSpc>
                <a:spcPct val="115000"/>
              </a:lnSpc>
              <a:spcBef>
                <a:spcPts val="0"/>
              </a:spcBef>
              <a:spcAft>
                <a:spcPts val="0"/>
              </a:spcAft>
              <a:buClr>
                <a:srgbClr val="585858"/>
              </a:buClr>
              <a:buSzPts val="3600"/>
              <a:buFont typeface="Arial"/>
              <a:buChar char="○"/>
              <a:defRPr b="0" i="0" sz="3600" u="none" cap="none" strike="noStrike">
                <a:solidFill>
                  <a:srgbClr val="585858"/>
                </a:solidFill>
                <a:latin typeface="Arial"/>
                <a:ea typeface="Arial"/>
                <a:cs typeface="Arial"/>
                <a:sym typeface="Arial"/>
              </a:defRPr>
            </a:lvl8pPr>
            <a:lvl9pPr indent="-457200" lvl="8" marL="4114800" marR="0" rtl="0" algn="l">
              <a:lnSpc>
                <a:spcPct val="115000"/>
              </a:lnSpc>
              <a:spcBef>
                <a:spcPts val="0"/>
              </a:spcBef>
              <a:spcAft>
                <a:spcPts val="0"/>
              </a:spcAft>
              <a:buClr>
                <a:srgbClr val="585858"/>
              </a:buClr>
              <a:buSzPts val="3600"/>
              <a:buFont typeface="Arial"/>
              <a:buChar char="■"/>
              <a:defRPr b="0" i="0" sz="3600" u="none" cap="none" strike="noStrike">
                <a:solidFill>
                  <a:srgbClr val="585858"/>
                </a:solidFill>
                <a:latin typeface="Arial"/>
                <a:ea typeface="Arial"/>
                <a:cs typeface="Arial"/>
                <a:sym typeface="Arial"/>
              </a:defRPr>
            </a:lvl9pPr>
          </a:lstStyle>
          <a:p/>
        </p:txBody>
      </p:sp>
      <p:sp>
        <p:nvSpPr>
          <p:cNvPr id="91" name="Google Shape;91;g29851a8beee_2_885"/>
          <p:cNvSpPr txBox="1"/>
          <p:nvPr>
            <p:ph idx="12" type="sldNum"/>
          </p:nvPr>
        </p:nvSpPr>
        <p:spPr>
          <a:xfrm>
            <a:off x="17368690" y="9401638"/>
            <a:ext cx="673800" cy="677100"/>
          </a:xfrm>
          <a:prstGeom prst="rect">
            <a:avLst/>
          </a:prstGeom>
          <a:noFill/>
          <a:ln>
            <a:noFill/>
          </a:ln>
        </p:spPr>
        <p:txBody>
          <a:bodyPr anchorCtr="0" anchor="ctr" bIns="182800" lIns="182800" spcFirstLastPara="1" rIns="182800" wrap="square" tIns="182800">
            <a:spAutoFit/>
          </a:bodyPr>
          <a:lstStyle>
            <a:lvl1pPr indent="0" lvl="0"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2000"/>
              <a:buFont typeface="Arial"/>
              <a:buNone/>
              <a:defRPr b="0" i="0" sz="2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2800">
              <a:solidFill>
                <a:srgbClr val="000000"/>
              </a:solidFill>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9" name="Shape 189"/>
        <p:cNvGrpSpPr/>
        <p:nvPr/>
      </p:nvGrpSpPr>
      <p:grpSpPr>
        <a:xfrm>
          <a:off x="0" y="0"/>
          <a:ext cx="0" cy="0"/>
          <a:chOff x="0" y="0"/>
          <a:chExt cx="0" cy="0"/>
        </a:xfrm>
      </p:grpSpPr>
      <p:sp>
        <p:nvSpPr>
          <p:cNvPr id="190" name="Google Shape;190;g29851a8beee_2_1377"/>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rtl="0">
              <a:spcBef>
                <a:spcPts val="0"/>
              </a:spcBef>
              <a:spcAft>
                <a:spcPts val="0"/>
              </a:spcAft>
              <a:buClr>
                <a:schemeClr val="dk1"/>
              </a:buClr>
              <a:buSzPts val="5600"/>
              <a:buNone/>
              <a:defRPr sz="5600">
                <a:solidFill>
                  <a:schemeClr val="dk1"/>
                </a:solidFill>
              </a:defRPr>
            </a:lvl1pPr>
            <a:lvl2pPr lvl="1" rtl="0">
              <a:spcBef>
                <a:spcPts val="0"/>
              </a:spcBef>
              <a:spcAft>
                <a:spcPts val="0"/>
              </a:spcAft>
              <a:buClr>
                <a:schemeClr val="dk1"/>
              </a:buClr>
              <a:buSzPts val="5600"/>
              <a:buNone/>
              <a:defRPr sz="5600">
                <a:solidFill>
                  <a:schemeClr val="dk1"/>
                </a:solidFill>
              </a:defRPr>
            </a:lvl2pPr>
            <a:lvl3pPr lvl="2" rtl="0">
              <a:spcBef>
                <a:spcPts val="0"/>
              </a:spcBef>
              <a:spcAft>
                <a:spcPts val="0"/>
              </a:spcAft>
              <a:buClr>
                <a:schemeClr val="dk1"/>
              </a:buClr>
              <a:buSzPts val="5600"/>
              <a:buNone/>
              <a:defRPr sz="5600">
                <a:solidFill>
                  <a:schemeClr val="dk1"/>
                </a:solidFill>
              </a:defRPr>
            </a:lvl3pPr>
            <a:lvl4pPr lvl="3" rtl="0">
              <a:spcBef>
                <a:spcPts val="0"/>
              </a:spcBef>
              <a:spcAft>
                <a:spcPts val="0"/>
              </a:spcAft>
              <a:buClr>
                <a:schemeClr val="dk1"/>
              </a:buClr>
              <a:buSzPts val="5600"/>
              <a:buNone/>
              <a:defRPr sz="5600">
                <a:solidFill>
                  <a:schemeClr val="dk1"/>
                </a:solidFill>
              </a:defRPr>
            </a:lvl4pPr>
            <a:lvl5pPr lvl="4" rtl="0">
              <a:spcBef>
                <a:spcPts val="0"/>
              </a:spcBef>
              <a:spcAft>
                <a:spcPts val="0"/>
              </a:spcAft>
              <a:buClr>
                <a:schemeClr val="dk1"/>
              </a:buClr>
              <a:buSzPts val="5600"/>
              <a:buNone/>
              <a:defRPr sz="5600">
                <a:solidFill>
                  <a:schemeClr val="dk1"/>
                </a:solidFill>
              </a:defRPr>
            </a:lvl5pPr>
            <a:lvl6pPr lvl="5" rtl="0">
              <a:spcBef>
                <a:spcPts val="0"/>
              </a:spcBef>
              <a:spcAft>
                <a:spcPts val="0"/>
              </a:spcAft>
              <a:buClr>
                <a:schemeClr val="dk1"/>
              </a:buClr>
              <a:buSzPts val="5600"/>
              <a:buNone/>
              <a:defRPr sz="5600">
                <a:solidFill>
                  <a:schemeClr val="dk1"/>
                </a:solidFill>
              </a:defRPr>
            </a:lvl6pPr>
            <a:lvl7pPr lvl="6" rtl="0">
              <a:spcBef>
                <a:spcPts val="0"/>
              </a:spcBef>
              <a:spcAft>
                <a:spcPts val="0"/>
              </a:spcAft>
              <a:buClr>
                <a:schemeClr val="dk1"/>
              </a:buClr>
              <a:buSzPts val="5600"/>
              <a:buNone/>
              <a:defRPr sz="5600">
                <a:solidFill>
                  <a:schemeClr val="dk1"/>
                </a:solidFill>
              </a:defRPr>
            </a:lvl7pPr>
            <a:lvl8pPr lvl="7" rtl="0">
              <a:spcBef>
                <a:spcPts val="0"/>
              </a:spcBef>
              <a:spcAft>
                <a:spcPts val="0"/>
              </a:spcAft>
              <a:buClr>
                <a:schemeClr val="dk1"/>
              </a:buClr>
              <a:buSzPts val="5600"/>
              <a:buNone/>
              <a:defRPr sz="5600">
                <a:solidFill>
                  <a:schemeClr val="dk1"/>
                </a:solidFill>
              </a:defRPr>
            </a:lvl8pPr>
            <a:lvl9pPr lvl="8" rtl="0">
              <a:spcBef>
                <a:spcPts val="0"/>
              </a:spcBef>
              <a:spcAft>
                <a:spcPts val="0"/>
              </a:spcAft>
              <a:buClr>
                <a:schemeClr val="dk1"/>
              </a:buClr>
              <a:buSzPts val="5600"/>
              <a:buNone/>
              <a:defRPr sz="5600">
                <a:solidFill>
                  <a:schemeClr val="dk1"/>
                </a:solidFill>
              </a:defRPr>
            </a:lvl9pPr>
          </a:lstStyle>
          <a:p/>
        </p:txBody>
      </p:sp>
      <p:sp>
        <p:nvSpPr>
          <p:cNvPr id="191" name="Google Shape;191;g29851a8beee_2_1377"/>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rtl="0">
              <a:lnSpc>
                <a:spcPct val="115000"/>
              </a:lnSpc>
              <a:spcBef>
                <a:spcPts val="0"/>
              </a:spcBef>
              <a:spcAft>
                <a:spcPts val="0"/>
              </a:spcAft>
              <a:buClr>
                <a:schemeClr val="dk2"/>
              </a:buClr>
              <a:buSzPts val="3600"/>
              <a:buChar char="●"/>
              <a:defRPr sz="3600">
                <a:solidFill>
                  <a:schemeClr val="dk2"/>
                </a:solidFill>
              </a:defRPr>
            </a:lvl1pPr>
            <a:lvl2pPr indent="-406400" lvl="1" marL="914400" rtl="0">
              <a:lnSpc>
                <a:spcPct val="115000"/>
              </a:lnSpc>
              <a:spcBef>
                <a:spcPts val="0"/>
              </a:spcBef>
              <a:spcAft>
                <a:spcPts val="0"/>
              </a:spcAft>
              <a:buClr>
                <a:schemeClr val="dk2"/>
              </a:buClr>
              <a:buSzPts val="2800"/>
              <a:buChar char="○"/>
              <a:defRPr sz="2800">
                <a:solidFill>
                  <a:schemeClr val="dk2"/>
                </a:solidFill>
              </a:defRPr>
            </a:lvl2pPr>
            <a:lvl3pPr indent="-406400" lvl="2" marL="1371600" rtl="0">
              <a:lnSpc>
                <a:spcPct val="115000"/>
              </a:lnSpc>
              <a:spcBef>
                <a:spcPts val="0"/>
              </a:spcBef>
              <a:spcAft>
                <a:spcPts val="0"/>
              </a:spcAft>
              <a:buClr>
                <a:schemeClr val="dk2"/>
              </a:buClr>
              <a:buSzPts val="2800"/>
              <a:buChar char="■"/>
              <a:defRPr sz="2800">
                <a:solidFill>
                  <a:schemeClr val="dk2"/>
                </a:solidFill>
              </a:defRPr>
            </a:lvl3pPr>
            <a:lvl4pPr indent="-406400" lvl="3" marL="1828800" rtl="0">
              <a:lnSpc>
                <a:spcPct val="115000"/>
              </a:lnSpc>
              <a:spcBef>
                <a:spcPts val="0"/>
              </a:spcBef>
              <a:spcAft>
                <a:spcPts val="0"/>
              </a:spcAft>
              <a:buClr>
                <a:schemeClr val="dk2"/>
              </a:buClr>
              <a:buSzPts val="2800"/>
              <a:buChar char="●"/>
              <a:defRPr sz="2800">
                <a:solidFill>
                  <a:schemeClr val="dk2"/>
                </a:solidFill>
              </a:defRPr>
            </a:lvl4pPr>
            <a:lvl5pPr indent="-406400" lvl="4" marL="2286000" rtl="0">
              <a:lnSpc>
                <a:spcPct val="115000"/>
              </a:lnSpc>
              <a:spcBef>
                <a:spcPts val="0"/>
              </a:spcBef>
              <a:spcAft>
                <a:spcPts val="0"/>
              </a:spcAft>
              <a:buClr>
                <a:schemeClr val="dk2"/>
              </a:buClr>
              <a:buSzPts val="2800"/>
              <a:buChar char="○"/>
              <a:defRPr sz="2800">
                <a:solidFill>
                  <a:schemeClr val="dk2"/>
                </a:solidFill>
              </a:defRPr>
            </a:lvl5pPr>
            <a:lvl6pPr indent="-406400" lvl="5" marL="2743200" rtl="0">
              <a:lnSpc>
                <a:spcPct val="115000"/>
              </a:lnSpc>
              <a:spcBef>
                <a:spcPts val="0"/>
              </a:spcBef>
              <a:spcAft>
                <a:spcPts val="0"/>
              </a:spcAft>
              <a:buClr>
                <a:schemeClr val="dk2"/>
              </a:buClr>
              <a:buSzPts val="2800"/>
              <a:buChar char="■"/>
              <a:defRPr sz="2800">
                <a:solidFill>
                  <a:schemeClr val="dk2"/>
                </a:solidFill>
              </a:defRPr>
            </a:lvl6pPr>
            <a:lvl7pPr indent="-406400" lvl="6" marL="3200400" rtl="0">
              <a:lnSpc>
                <a:spcPct val="115000"/>
              </a:lnSpc>
              <a:spcBef>
                <a:spcPts val="0"/>
              </a:spcBef>
              <a:spcAft>
                <a:spcPts val="0"/>
              </a:spcAft>
              <a:buClr>
                <a:schemeClr val="dk2"/>
              </a:buClr>
              <a:buSzPts val="2800"/>
              <a:buChar char="●"/>
              <a:defRPr sz="2800">
                <a:solidFill>
                  <a:schemeClr val="dk2"/>
                </a:solidFill>
              </a:defRPr>
            </a:lvl7pPr>
            <a:lvl8pPr indent="-406400" lvl="7" marL="3657600" rtl="0">
              <a:lnSpc>
                <a:spcPct val="115000"/>
              </a:lnSpc>
              <a:spcBef>
                <a:spcPts val="0"/>
              </a:spcBef>
              <a:spcAft>
                <a:spcPts val="0"/>
              </a:spcAft>
              <a:buClr>
                <a:schemeClr val="dk2"/>
              </a:buClr>
              <a:buSzPts val="2800"/>
              <a:buChar char="○"/>
              <a:defRPr sz="2800">
                <a:solidFill>
                  <a:schemeClr val="dk2"/>
                </a:solidFill>
              </a:defRPr>
            </a:lvl8pPr>
            <a:lvl9pPr indent="-406400" lvl="8" marL="4114800" rtl="0">
              <a:lnSpc>
                <a:spcPct val="115000"/>
              </a:lnSpc>
              <a:spcBef>
                <a:spcPts val="0"/>
              </a:spcBef>
              <a:spcAft>
                <a:spcPts val="0"/>
              </a:spcAft>
              <a:buClr>
                <a:schemeClr val="dk2"/>
              </a:buClr>
              <a:buSzPts val="2800"/>
              <a:buChar char="■"/>
              <a:defRPr sz="2800">
                <a:solidFill>
                  <a:schemeClr val="dk2"/>
                </a:solidFill>
              </a:defRPr>
            </a:lvl9pPr>
          </a:lstStyle>
          <a:p/>
        </p:txBody>
      </p:sp>
      <p:sp>
        <p:nvSpPr>
          <p:cNvPr id="192" name="Google Shape;192;g29851a8beee_2_1377"/>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lvl="0" rtl="0" algn="r">
              <a:buNone/>
              <a:defRPr sz="2000">
                <a:solidFill>
                  <a:schemeClr val="dk2"/>
                </a:solidFill>
              </a:defRPr>
            </a:lvl1pPr>
            <a:lvl2pPr lvl="1" rtl="0" algn="r">
              <a:buNone/>
              <a:defRPr sz="2000">
                <a:solidFill>
                  <a:schemeClr val="dk2"/>
                </a:solidFill>
              </a:defRPr>
            </a:lvl2pPr>
            <a:lvl3pPr lvl="2" rtl="0" algn="r">
              <a:buNone/>
              <a:defRPr sz="2000">
                <a:solidFill>
                  <a:schemeClr val="dk2"/>
                </a:solidFill>
              </a:defRPr>
            </a:lvl3pPr>
            <a:lvl4pPr lvl="3" rtl="0" algn="r">
              <a:buNone/>
              <a:defRPr sz="2000">
                <a:solidFill>
                  <a:schemeClr val="dk2"/>
                </a:solidFill>
              </a:defRPr>
            </a:lvl4pPr>
            <a:lvl5pPr lvl="4" rtl="0" algn="r">
              <a:buNone/>
              <a:defRPr sz="2000">
                <a:solidFill>
                  <a:schemeClr val="dk2"/>
                </a:solidFill>
              </a:defRPr>
            </a:lvl5pPr>
            <a:lvl6pPr lvl="5" rtl="0" algn="r">
              <a:buNone/>
              <a:defRPr sz="2000">
                <a:solidFill>
                  <a:schemeClr val="dk2"/>
                </a:solidFill>
              </a:defRPr>
            </a:lvl6pPr>
            <a:lvl7pPr lvl="6" rtl="0" algn="r">
              <a:buNone/>
              <a:defRPr sz="2000">
                <a:solidFill>
                  <a:schemeClr val="dk2"/>
                </a:solidFill>
              </a:defRPr>
            </a:lvl7pPr>
            <a:lvl8pPr lvl="7" rtl="0" algn="r">
              <a:buNone/>
              <a:defRPr sz="2000">
                <a:solidFill>
                  <a:schemeClr val="dk2"/>
                </a:solidFill>
              </a:defRPr>
            </a:lvl8pPr>
            <a:lvl9pPr lvl="8" rtl="0" algn="r">
              <a:buNone/>
              <a:defRPr sz="2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17.jpg"/><Relationship Id="rId6" Type="http://schemas.openxmlformats.org/officeDocument/2006/relationships/image" Target="../media/image36.jpg"/><Relationship Id="rId7"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28.png"/><Relationship Id="rId5" Type="http://schemas.openxmlformats.org/officeDocument/2006/relationships/image" Target="../media/image31.jpg"/><Relationship Id="rId6" Type="http://schemas.openxmlformats.org/officeDocument/2006/relationships/image" Target="../media/image39.jpg"/><Relationship Id="rId7" Type="http://schemas.openxmlformats.org/officeDocument/2006/relationships/image" Target="../media/image29.jpg"/><Relationship Id="rId8"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2.jpg"/><Relationship Id="rId4" Type="http://schemas.openxmlformats.org/officeDocument/2006/relationships/image" Target="../media/image30.jpg"/><Relationship Id="rId5" Type="http://schemas.openxmlformats.org/officeDocument/2006/relationships/image" Target="../media/image35.jpg"/><Relationship Id="rId6"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44.png"/><Relationship Id="rId9" Type="http://schemas.openxmlformats.org/officeDocument/2006/relationships/image" Target="../media/image38.png"/><Relationship Id="rId5" Type="http://schemas.openxmlformats.org/officeDocument/2006/relationships/image" Target="../media/image48.png"/><Relationship Id="rId6" Type="http://schemas.openxmlformats.org/officeDocument/2006/relationships/image" Target="../media/image46.png"/><Relationship Id="rId7" Type="http://schemas.openxmlformats.org/officeDocument/2006/relationships/image" Target="../media/image40.png"/><Relationship Id="rId8" Type="http://schemas.openxmlformats.org/officeDocument/2006/relationships/image" Target="../media/image52.png"/><Relationship Id="rId11" Type="http://schemas.openxmlformats.org/officeDocument/2006/relationships/image" Target="../media/image42.png"/><Relationship Id="rId10" Type="http://schemas.openxmlformats.org/officeDocument/2006/relationships/image" Target="../media/image49.png"/><Relationship Id="rId13" Type="http://schemas.openxmlformats.org/officeDocument/2006/relationships/image" Target="../media/image45.png"/><Relationship Id="rId12"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3.png"/><Relationship Id="rId4" Type="http://schemas.openxmlformats.org/officeDocument/2006/relationships/hyperlink" Target="http://www.youtube.com/watch?v=uDXhqntTyP4" TargetMode="External"/><Relationship Id="rId5" Type="http://schemas.openxmlformats.org/officeDocument/2006/relationships/image" Target="../media/image5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hyperlink" Target="https://portaldogc.gencat.cat/utilsEADOP/PDF/8886/1966607.pdf" TargetMode="External"/><Relationship Id="rId7"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2.jpg"/><Relationship Id="rId5" Type="http://schemas.openxmlformats.org/officeDocument/2006/relationships/image" Target="../media/image14.jpg"/><Relationship Id="rId6"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pSp>
        <p:nvGrpSpPr>
          <p:cNvPr id="242" name="Google Shape;242;p1"/>
          <p:cNvGrpSpPr/>
          <p:nvPr/>
        </p:nvGrpSpPr>
        <p:grpSpPr>
          <a:xfrm>
            <a:off x="1670517" y="1883550"/>
            <a:ext cx="15417332" cy="7977234"/>
            <a:chOff x="1670517" y="1883550"/>
            <a:chExt cx="15417332" cy="7977234"/>
          </a:xfrm>
        </p:grpSpPr>
        <p:sp>
          <p:nvSpPr>
            <p:cNvPr id="243" name="Google Shape;243;p1"/>
            <p:cNvSpPr/>
            <p:nvPr/>
          </p:nvSpPr>
          <p:spPr>
            <a:xfrm>
              <a:off x="2363556" y="3170786"/>
              <a:ext cx="13115888" cy="4933023"/>
            </a:xfrm>
            <a:custGeom>
              <a:rect b="b" l="l" r="r" t="t"/>
              <a:pathLst>
                <a:path extrusionOk="0" h="4933023" w="13115888">
                  <a:moveTo>
                    <a:pt x="0" y="0"/>
                  </a:moveTo>
                  <a:lnTo>
                    <a:pt x="13115888" y="0"/>
                  </a:lnTo>
                  <a:lnTo>
                    <a:pt x="13115888" y="4933023"/>
                  </a:lnTo>
                  <a:lnTo>
                    <a:pt x="0" y="4933023"/>
                  </a:lnTo>
                  <a:lnTo>
                    <a:pt x="0" y="0"/>
                  </a:lnTo>
                  <a:close/>
                </a:path>
              </a:pathLst>
            </a:custGeom>
            <a:blipFill rotWithShape="1">
              <a:blip r:embed="rId3">
                <a:alphaModFix/>
              </a:blip>
              <a:stretch>
                <a:fillRect b="-44217" l="-3518" r="-15638" t="-33991"/>
              </a:stretch>
            </a:blipFill>
            <a:ln>
              <a:noFill/>
            </a:ln>
          </p:spPr>
        </p:sp>
        <p:sp>
          <p:nvSpPr>
            <p:cNvPr id="244" name="Google Shape;244;p1"/>
            <p:cNvSpPr txBox="1"/>
            <p:nvPr/>
          </p:nvSpPr>
          <p:spPr>
            <a:xfrm>
              <a:off x="2556925" y="1883550"/>
              <a:ext cx="127293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lang="en-US" sz="6399">
                  <a:solidFill>
                    <a:srgbClr val="D07796"/>
                  </a:solidFill>
                  <a:latin typeface="Economica"/>
                  <a:ea typeface="Economica"/>
                  <a:cs typeface="Economica"/>
                  <a:sym typeface="Economica"/>
                </a:rPr>
                <a:t>Presentation of the Program</a:t>
              </a:r>
              <a:endParaRPr/>
            </a:p>
          </p:txBody>
        </p:sp>
        <p:grpSp>
          <p:nvGrpSpPr>
            <p:cNvPr id="245" name="Google Shape;245;p1"/>
            <p:cNvGrpSpPr/>
            <p:nvPr/>
          </p:nvGrpSpPr>
          <p:grpSpPr>
            <a:xfrm>
              <a:off x="1670517" y="9033011"/>
              <a:ext cx="15417332" cy="827773"/>
              <a:chOff x="0" y="0"/>
              <a:chExt cx="20556442" cy="1103697"/>
            </a:xfrm>
          </p:grpSpPr>
          <p:sp>
            <p:nvSpPr>
              <p:cNvPr id="246" name="Google Shape;246;p1"/>
              <p:cNvSpPr/>
              <p:nvPr/>
            </p:nvSpPr>
            <p:spPr>
              <a:xfrm>
                <a:off x="13014142" y="166877"/>
                <a:ext cx="7542300" cy="769943"/>
              </a:xfrm>
              <a:custGeom>
                <a:rect b="b" l="l" r="r" t="t"/>
                <a:pathLst>
                  <a:path extrusionOk="0" h="769943" w="7542300">
                    <a:moveTo>
                      <a:pt x="0" y="0"/>
                    </a:moveTo>
                    <a:lnTo>
                      <a:pt x="7542300" y="0"/>
                    </a:lnTo>
                    <a:lnTo>
                      <a:pt x="7542300" y="769943"/>
                    </a:lnTo>
                    <a:lnTo>
                      <a:pt x="0" y="769943"/>
                    </a:lnTo>
                    <a:lnTo>
                      <a:pt x="0" y="0"/>
                    </a:lnTo>
                    <a:close/>
                  </a:path>
                </a:pathLst>
              </a:custGeom>
              <a:blipFill rotWithShape="1">
                <a:blip r:embed="rId4">
                  <a:alphaModFix/>
                </a:blip>
                <a:stretch>
                  <a:fillRect b="0" l="0" r="0" t="0"/>
                </a:stretch>
              </a:blipFill>
              <a:ln>
                <a:noFill/>
              </a:ln>
            </p:spPr>
          </p:sp>
          <p:sp>
            <p:nvSpPr>
              <p:cNvPr id="247" name="Google Shape;247;p1"/>
              <p:cNvSpPr/>
              <p:nvPr/>
            </p:nvSpPr>
            <p:spPr>
              <a:xfrm>
                <a:off x="0" y="0"/>
                <a:ext cx="3586943" cy="1103697"/>
              </a:xfrm>
              <a:custGeom>
                <a:rect b="b" l="l" r="r" t="t"/>
                <a:pathLst>
                  <a:path extrusionOk="0" h="1103697" w="3586943">
                    <a:moveTo>
                      <a:pt x="0" y="0"/>
                    </a:moveTo>
                    <a:lnTo>
                      <a:pt x="3586943" y="0"/>
                    </a:lnTo>
                    <a:lnTo>
                      <a:pt x="3586943" y="1103697"/>
                    </a:lnTo>
                    <a:lnTo>
                      <a:pt x="0" y="1103697"/>
                    </a:lnTo>
                    <a:lnTo>
                      <a:pt x="0" y="0"/>
                    </a:lnTo>
                    <a:close/>
                  </a:path>
                </a:pathLst>
              </a:custGeom>
              <a:blipFill rotWithShape="1">
                <a:blip r:embed="rId5">
                  <a:alphaModFix/>
                </a:blip>
                <a:stretch>
                  <a:fillRect b="0" l="0" r="0" t="0"/>
                </a:stretch>
              </a:blipFill>
              <a:ln>
                <a:noFill/>
              </a:ln>
            </p:spPr>
          </p:sp>
        </p:grpSp>
        <p:sp>
          <p:nvSpPr>
            <p:cNvPr id="248" name="Google Shape;248;p1"/>
            <p:cNvSpPr txBox="1"/>
            <p:nvPr/>
          </p:nvSpPr>
          <p:spPr>
            <a:xfrm>
              <a:off x="7177900" y="7257875"/>
              <a:ext cx="8108400" cy="689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rgbClr val="4A86E8"/>
                  </a:solidFill>
                  <a:latin typeface="Calibri"/>
                  <a:ea typeface="Calibri"/>
                  <a:cs typeface="Calibri"/>
                  <a:sym typeface="Calibri"/>
                </a:rPr>
                <a:t>Initial teaching residency program in Catalonia</a:t>
              </a:r>
              <a:endParaRPr sz="3200">
                <a:solidFill>
                  <a:srgbClr val="4A86E8"/>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7"/>
          <p:cNvSpPr/>
          <p:nvPr/>
        </p:nvSpPr>
        <p:spPr>
          <a:xfrm>
            <a:off x="17161500" y="0"/>
            <a:ext cx="1013850" cy="10286998"/>
          </a:xfrm>
          <a:custGeom>
            <a:rect b="b" l="l" r="r" t="t"/>
            <a:pathLst>
              <a:path extrusionOk="0" h="10286998" w="1013850">
                <a:moveTo>
                  <a:pt x="0" y="0"/>
                </a:moveTo>
                <a:lnTo>
                  <a:pt x="1013850" y="0"/>
                </a:lnTo>
                <a:lnTo>
                  <a:pt x="1013850" y="10286998"/>
                </a:lnTo>
                <a:lnTo>
                  <a:pt x="0" y="10286998"/>
                </a:lnTo>
                <a:lnTo>
                  <a:pt x="0" y="0"/>
                </a:lnTo>
                <a:close/>
              </a:path>
            </a:pathLst>
          </a:custGeom>
          <a:blipFill rotWithShape="1">
            <a:blip r:embed="rId3">
              <a:alphaModFix/>
            </a:blip>
            <a:stretch>
              <a:fillRect b="0" l="0" r="-11113" t="0"/>
            </a:stretch>
          </a:blipFill>
          <a:ln>
            <a:noFill/>
          </a:ln>
        </p:spPr>
      </p:sp>
      <p:sp>
        <p:nvSpPr>
          <p:cNvPr id="380" name="Google Shape;380;p7"/>
          <p:cNvSpPr/>
          <p:nvPr/>
        </p:nvSpPr>
        <p:spPr>
          <a:xfrm>
            <a:off x="-595598" y="8355054"/>
            <a:ext cx="2927286" cy="2627271"/>
          </a:xfrm>
          <a:custGeom>
            <a:rect b="b" l="l" r="r" t="t"/>
            <a:pathLst>
              <a:path extrusionOk="0" h="2627271" w="2927286">
                <a:moveTo>
                  <a:pt x="0" y="0"/>
                </a:moveTo>
                <a:lnTo>
                  <a:pt x="2927286" y="0"/>
                </a:lnTo>
                <a:lnTo>
                  <a:pt x="2927286" y="2627271"/>
                </a:lnTo>
                <a:lnTo>
                  <a:pt x="0" y="2627271"/>
                </a:lnTo>
                <a:lnTo>
                  <a:pt x="0" y="0"/>
                </a:lnTo>
                <a:close/>
              </a:path>
            </a:pathLst>
          </a:custGeom>
          <a:blipFill rotWithShape="1">
            <a:blip r:embed="rId4">
              <a:alphaModFix/>
            </a:blip>
            <a:stretch>
              <a:fillRect b="0" l="0" r="0" t="0"/>
            </a:stretch>
          </a:blipFill>
          <a:ln>
            <a:noFill/>
          </a:ln>
        </p:spPr>
      </p:sp>
      <p:sp>
        <p:nvSpPr>
          <p:cNvPr id="381" name="Google Shape;381;p7"/>
          <p:cNvSpPr/>
          <p:nvPr/>
        </p:nvSpPr>
        <p:spPr>
          <a:xfrm>
            <a:off x="1043374" y="2646065"/>
            <a:ext cx="3980924" cy="398090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0" l="-16664" r="-1666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12021057" y="2526049"/>
            <a:ext cx="3980924" cy="398090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0" l="-16664" r="-1666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6532215" y="2526049"/>
            <a:ext cx="3980924" cy="398090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txBox="1"/>
          <p:nvPr/>
        </p:nvSpPr>
        <p:spPr>
          <a:xfrm>
            <a:off x="868045" y="644825"/>
            <a:ext cx="15935100" cy="923400"/>
          </a:xfrm>
          <a:prstGeom prst="rect">
            <a:avLst/>
          </a:prstGeom>
          <a:noFill/>
          <a:ln>
            <a:noFill/>
          </a:ln>
        </p:spPr>
        <p:txBody>
          <a:bodyPr anchorCtr="0" anchor="t" bIns="0" lIns="0" spcFirstLastPara="1" rIns="0" wrap="square" tIns="0">
            <a:spAutoFit/>
          </a:bodyPr>
          <a:lstStyle/>
          <a:p>
            <a:pPr indent="0" lvl="0" marL="0" marR="0" rtl="0" algn="l">
              <a:lnSpc>
                <a:spcPct val="113983"/>
              </a:lnSpc>
              <a:spcBef>
                <a:spcPts val="0"/>
              </a:spcBef>
              <a:spcAft>
                <a:spcPts val="0"/>
              </a:spcAft>
              <a:buNone/>
            </a:pPr>
            <a:r>
              <a:rPr b="1" lang="en-US" sz="6000">
                <a:solidFill>
                  <a:srgbClr val="D07796"/>
                </a:solidFill>
                <a:latin typeface="Economica"/>
                <a:ea typeface="Economica"/>
                <a:cs typeface="Economica"/>
                <a:sym typeface="Economica"/>
              </a:rPr>
              <a:t>Mentors training program</a:t>
            </a:r>
            <a:endParaRPr/>
          </a:p>
        </p:txBody>
      </p:sp>
      <p:grpSp>
        <p:nvGrpSpPr>
          <p:cNvPr id="385" name="Google Shape;385;p7"/>
          <p:cNvGrpSpPr/>
          <p:nvPr/>
        </p:nvGrpSpPr>
        <p:grpSpPr>
          <a:xfrm>
            <a:off x="6129861" y="6942563"/>
            <a:ext cx="4785632" cy="2479082"/>
            <a:chOff x="0" y="-76200"/>
            <a:chExt cx="6380843" cy="3305443"/>
          </a:xfrm>
        </p:grpSpPr>
        <p:sp>
          <p:nvSpPr>
            <p:cNvPr id="386" name="Google Shape;386;p7"/>
            <p:cNvSpPr txBox="1"/>
            <p:nvPr/>
          </p:nvSpPr>
          <p:spPr>
            <a:xfrm>
              <a:off x="0" y="335328"/>
              <a:ext cx="6380843" cy="2893915"/>
            </a:xfrm>
            <a:prstGeom prst="rect">
              <a:avLst/>
            </a:prstGeom>
            <a:noFill/>
            <a:ln>
              <a:noFill/>
            </a:ln>
          </p:spPr>
          <p:txBody>
            <a:bodyPr anchorCtr="0" anchor="t" bIns="0" lIns="0" spcFirstLastPara="1" rIns="0" wrap="square" tIns="0">
              <a:spAutoFit/>
            </a:bodyPr>
            <a:lstStyle/>
            <a:p>
              <a:pPr indent="0" lvl="0" marL="0" marR="0" rtl="0" algn="l">
                <a:lnSpc>
                  <a:spcPct val="176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501460" lvl="1" marL="1002919" marR="0" rtl="0" algn="l">
                <a:lnSpc>
                  <a:spcPct val="137985"/>
                </a:lnSpc>
                <a:spcBef>
                  <a:spcPts val="0"/>
                </a:spcBef>
                <a:spcAft>
                  <a:spcPts val="0"/>
                </a:spcAft>
                <a:buClr>
                  <a:srgbClr val="351C75"/>
                </a:buClr>
                <a:buSzPts val="2601"/>
                <a:buFont typeface="Arial"/>
                <a:buChar char="•"/>
              </a:pPr>
              <a:r>
                <a:rPr b="0" i="0" lang="en-US" sz="2601" u="none" cap="none" strike="noStrike">
                  <a:solidFill>
                    <a:srgbClr val="351C75"/>
                  </a:solidFill>
                  <a:latin typeface="Economica"/>
                  <a:ea typeface="Economica"/>
                  <a:cs typeface="Economica"/>
                  <a:sym typeface="Economica"/>
                </a:rPr>
                <a:t>Universalitat del currículum</a:t>
              </a:r>
              <a:endParaRPr/>
            </a:p>
            <a:p>
              <a:pPr indent="-501519" lvl="1" marL="1003039" marR="0" rtl="0" algn="l">
                <a:lnSpc>
                  <a:spcPct val="137985"/>
                </a:lnSpc>
                <a:spcBef>
                  <a:spcPts val="0"/>
                </a:spcBef>
                <a:spcAft>
                  <a:spcPts val="0"/>
                </a:spcAft>
                <a:buClr>
                  <a:srgbClr val="351C75"/>
                </a:buClr>
                <a:buSzPts val="2601"/>
                <a:buFont typeface="Arial"/>
                <a:buChar char="•"/>
              </a:pPr>
              <a:r>
                <a:rPr b="0" i="0" lang="en-US" sz="2601" u="none" cap="none" strike="noStrike">
                  <a:solidFill>
                    <a:srgbClr val="351C75"/>
                  </a:solidFill>
                  <a:latin typeface="Economica"/>
                  <a:ea typeface="Economica"/>
                  <a:cs typeface="Economica"/>
                  <a:sym typeface="Economica"/>
                </a:rPr>
                <a:t>Aprenentatge informat en l’evidència (carpeta d’aprenentatge digital)</a:t>
              </a:r>
              <a:endParaRPr/>
            </a:p>
            <a:p>
              <a:pPr indent="-501460" lvl="1" marL="1002919" marR="0" rtl="0" algn="l">
                <a:lnSpc>
                  <a:spcPct val="137985"/>
                </a:lnSpc>
                <a:spcBef>
                  <a:spcPts val="0"/>
                </a:spcBef>
                <a:spcAft>
                  <a:spcPts val="0"/>
                </a:spcAft>
                <a:buClr>
                  <a:srgbClr val="351C75"/>
                </a:buClr>
                <a:buSzPts val="2601"/>
                <a:buFont typeface="Arial"/>
                <a:buChar char="•"/>
              </a:pPr>
              <a:r>
                <a:rPr b="0" i="0" lang="en-US" sz="2601" u="none" cap="none" strike="noStrike">
                  <a:solidFill>
                    <a:srgbClr val="351C75"/>
                  </a:solidFill>
                  <a:latin typeface="Economica"/>
                  <a:ea typeface="Economica"/>
                  <a:cs typeface="Economica"/>
                  <a:sym typeface="Economica"/>
                </a:rPr>
                <a:t>Taller de codocència</a:t>
              </a:r>
              <a:endParaRPr/>
            </a:p>
          </p:txBody>
        </p:sp>
        <p:sp>
          <p:nvSpPr>
            <p:cNvPr id="387" name="Google Shape;387;p7"/>
            <p:cNvSpPr txBox="1"/>
            <p:nvPr/>
          </p:nvSpPr>
          <p:spPr>
            <a:xfrm>
              <a:off x="973512" y="-76200"/>
              <a:ext cx="3638100" cy="6690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259">
                  <a:solidFill>
                    <a:srgbClr val="D07796"/>
                  </a:solidFill>
                  <a:latin typeface="Economica"/>
                  <a:ea typeface="Economica"/>
                  <a:cs typeface="Economica"/>
                  <a:sym typeface="Economica"/>
                </a:rPr>
                <a:t>Formative Pills</a:t>
              </a:r>
              <a:endParaRPr/>
            </a:p>
          </p:txBody>
        </p:sp>
      </p:grpSp>
      <p:grpSp>
        <p:nvGrpSpPr>
          <p:cNvPr id="388" name="Google Shape;388;p7"/>
          <p:cNvGrpSpPr/>
          <p:nvPr/>
        </p:nvGrpSpPr>
        <p:grpSpPr>
          <a:xfrm>
            <a:off x="1393750" y="6942563"/>
            <a:ext cx="3630601" cy="1163247"/>
            <a:chOff x="0" y="-76200"/>
            <a:chExt cx="4840800" cy="1550996"/>
          </a:xfrm>
        </p:grpSpPr>
        <p:sp>
          <p:nvSpPr>
            <p:cNvPr id="389" name="Google Shape;389;p7"/>
            <p:cNvSpPr txBox="1"/>
            <p:nvPr/>
          </p:nvSpPr>
          <p:spPr>
            <a:xfrm>
              <a:off x="215790" y="-76200"/>
              <a:ext cx="4016100" cy="6690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259" u="none" cap="none" strike="noStrike">
                  <a:solidFill>
                    <a:srgbClr val="D07796"/>
                  </a:solidFill>
                  <a:latin typeface="Economica"/>
                  <a:ea typeface="Economica"/>
                  <a:cs typeface="Economica"/>
                  <a:sym typeface="Economica"/>
                </a:rPr>
                <a:t>F</a:t>
              </a:r>
              <a:r>
                <a:rPr b="1" lang="en-US" sz="3259">
                  <a:solidFill>
                    <a:srgbClr val="D07796"/>
                  </a:solidFill>
                  <a:latin typeface="Economica"/>
                  <a:ea typeface="Economica"/>
                  <a:cs typeface="Economica"/>
                  <a:sym typeface="Economica"/>
                </a:rPr>
                <a:t>ace to face training</a:t>
              </a:r>
              <a:endParaRPr/>
            </a:p>
          </p:txBody>
        </p:sp>
        <p:sp>
          <p:nvSpPr>
            <p:cNvPr id="390" name="Google Shape;390;p7"/>
            <p:cNvSpPr txBox="1"/>
            <p:nvPr/>
          </p:nvSpPr>
          <p:spPr>
            <a:xfrm>
              <a:off x="0" y="941096"/>
              <a:ext cx="4840800" cy="533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600">
                  <a:solidFill>
                    <a:srgbClr val="351C75"/>
                  </a:solidFill>
                  <a:latin typeface="Economica"/>
                  <a:ea typeface="Economica"/>
                  <a:cs typeface="Economica"/>
                  <a:sym typeface="Economica"/>
                </a:rPr>
                <a:t>Four seven hour </a:t>
              </a:r>
              <a:r>
                <a:rPr b="0" i="0" lang="en-US" sz="2600" u="none" cap="none" strike="noStrike">
                  <a:solidFill>
                    <a:srgbClr val="351C75"/>
                  </a:solidFill>
                  <a:latin typeface="Economica"/>
                  <a:ea typeface="Economica"/>
                  <a:cs typeface="Economica"/>
                  <a:sym typeface="Economica"/>
                </a:rPr>
                <a:t>sessions </a:t>
              </a:r>
              <a:endParaRPr b="0" i="0" sz="2600" u="none" cap="none" strike="noStrike">
                <a:solidFill>
                  <a:srgbClr val="351C75"/>
                </a:solidFill>
                <a:latin typeface="Economica"/>
                <a:ea typeface="Economica"/>
                <a:cs typeface="Economica"/>
                <a:sym typeface="Economica"/>
              </a:endParaRPr>
            </a:p>
          </p:txBody>
        </p:sp>
      </p:grpSp>
      <p:sp>
        <p:nvSpPr>
          <p:cNvPr id="391" name="Google Shape;391;p7"/>
          <p:cNvSpPr txBox="1"/>
          <p:nvPr/>
        </p:nvSpPr>
        <p:spPr>
          <a:xfrm>
            <a:off x="8306575" y="807223"/>
            <a:ext cx="58521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351C75"/>
                </a:solidFill>
                <a:latin typeface="Economica"/>
                <a:ea typeface="Economica"/>
                <a:cs typeface="Economica"/>
                <a:sym typeface="Economica"/>
              </a:rPr>
              <a:t>"Training support for teacher mentors"</a:t>
            </a:r>
            <a:endParaRPr/>
          </a:p>
        </p:txBody>
      </p:sp>
      <p:sp>
        <p:nvSpPr>
          <p:cNvPr id="392" name="Google Shape;392;p7"/>
          <p:cNvSpPr txBox="1"/>
          <p:nvPr/>
        </p:nvSpPr>
        <p:spPr>
          <a:xfrm>
            <a:off x="12636300" y="7047950"/>
            <a:ext cx="3888900" cy="1930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US" sz="2400">
                <a:solidFill>
                  <a:srgbClr val="D07796"/>
                </a:solidFill>
                <a:latin typeface="Economica"/>
                <a:ea typeface="Economica"/>
                <a:cs typeface="Economica"/>
                <a:sym typeface="Economica"/>
              </a:rPr>
              <a:t>Professional</a:t>
            </a:r>
            <a:r>
              <a:rPr b="1" lang="en-US" sz="2400">
                <a:solidFill>
                  <a:srgbClr val="A64D79"/>
                </a:solidFill>
                <a:latin typeface="Economica"/>
                <a:ea typeface="Economica"/>
                <a:cs typeface="Economica"/>
                <a:sym typeface="Economica"/>
              </a:rPr>
              <a:t> </a:t>
            </a:r>
            <a:r>
              <a:rPr b="1" lang="en-US" sz="2400">
                <a:solidFill>
                  <a:srgbClr val="D07796"/>
                </a:solidFill>
                <a:latin typeface="Economica"/>
                <a:ea typeface="Economica"/>
                <a:cs typeface="Economica"/>
                <a:sym typeface="Economica"/>
              </a:rPr>
              <a:t>learning community . </a:t>
            </a:r>
            <a:r>
              <a:rPr lang="en-US" sz="2601">
                <a:solidFill>
                  <a:srgbClr val="351C75"/>
                </a:solidFill>
                <a:latin typeface="Economica"/>
                <a:ea typeface="Economica"/>
                <a:cs typeface="Economica"/>
                <a:sym typeface="Economica"/>
              </a:rPr>
              <a:t>Group training with novice teachers from other centers, led by external professionals and / or universities.</a:t>
            </a:r>
            <a:endParaRPr sz="2601">
              <a:solidFill>
                <a:srgbClr val="351C75"/>
              </a:solidFill>
              <a:latin typeface="Economica"/>
              <a:ea typeface="Economica"/>
              <a:cs typeface="Economica"/>
              <a:sym typeface="Economic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g29851a8beee_2_1244"/>
          <p:cNvPicPr preferRelativeResize="0"/>
          <p:nvPr/>
        </p:nvPicPr>
        <p:blipFill rotWithShape="1">
          <a:blip r:embed="rId3">
            <a:alphaModFix/>
          </a:blip>
          <a:srcRect b="0" l="0" r="0" t="0"/>
          <a:stretch/>
        </p:blipFill>
        <p:spPr>
          <a:xfrm>
            <a:off x="17227800" y="0"/>
            <a:ext cx="1013850" cy="10286999"/>
          </a:xfrm>
          <a:prstGeom prst="rect">
            <a:avLst/>
          </a:prstGeom>
          <a:noFill/>
          <a:ln>
            <a:noFill/>
          </a:ln>
        </p:spPr>
      </p:pic>
      <p:grpSp>
        <p:nvGrpSpPr>
          <p:cNvPr id="398" name="Google Shape;398;g29851a8beee_2_1244"/>
          <p:cNvGrpSpPr/>
          <p:nvPr/>
        </p:nvGrpSpPr>
        <p:grpSpPr>
          <a:xfrm>
            <a:off x="354176" y="344800"/>
            <a:ext cx="16650974" cy="9677400"/>
            <a:chOff x="354176" y="344800"/>
            <a:chExt cx="16650974" cy="9677400"/>
          </a:xfrm>
        </p:grpSpPr>
        <p:pic>
          <p:nvPicPr>
            <p:cNvPr id="399" name="Google Shape;399;g29851a8beee_2_1244"/>
            <p:cNvPicPr preferRelativeResize="0"/>
            <p:nvPr/>
          </p:nvPicPr>
          <p:blipFill>
            <a:blip r:embed="rId4">
              <a:alphaModFix/>
            </a:blip>
            <a:stretch>
              <a:fillRect/>
            </a:stretch>
          </p:blipFill>
          <p:spPr>
            <a:xfrm>
              <a:off x="1818813" y="344800"/>
              <a:ext cx="14650370" cy="9677400"/>
            </a:xfrm>
            <a:prstGeom prst="rect">
              <a:avLst/>
            </a:prstGeom>
            <a:noFill/>
            <a:ln>
              <a:noFill/>
            </a:ln>
          </p:spPr>
        </p:pic>
        <p:sp>
          <p:nvSpPr>
            <p:cNvPr id="400" name="Google Shape;400;g29851a8beee_2_1244"/>
            <p:cNvSpPr/>
            <p:nvPr/>
          </p:nvSpPr>
          <p:spPr>
            <a:xfrm>
              <a:off x="1502700" y="442000"/>
              <a:ext cx="1237800" cy="1016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401" name="Google Shape;401;g29851a8beee_2_1244"/>
            <p:cNvSpPr txBox="1"/>
            <p:nvPr/>
          </p:nvSpPr>
          <p:spPr>
            <a:xfrm>
              <a:off x="1030950" y="535650"/>
              <a:ext cx="13114800" cy="1543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0">
                  <a:solidFill>
                    <a:srgbClr val="D07796"/>
                  </a:solidFill>
                  <a:latin typeface="Economica"/>
                  <a:ea typeface="Economica"/>
                  <a:cs typeface="Economica"/>
                  <a:sym typeface="Economica"/>
                </a:rPr>
                <a:t>Teaching professional skills</a:t>
              </a:r>
              <a:endParaRPr sz="7000">
                <a:solidFill>
                  <a:srgbClr val="D07796"/>
                </a:solidFill>
                <a:latin typeface="Economica"/>
                <a:ea typeface="Economica"/>
                <a:cs typeface="Economica"/>
                <a:sym typeface="Economica"/>
              </a:endParaRPr>
            </a:p>
          </p:txBody>
        </p:sp>
        <p:sp>
          <p:nvSpPr>
            <p:cNvPr id="402" name="Google Shape;402;g29851a8beee_2_1244"/>
            <p:cNvSpPr txBox="1"/>
            <p:nvPr/>
          </p:nvSpPr>
          <p:spPr>
            <a:xfrm>
              <a:off x="9918150" y="2399175"/>
              <a:ext cx="5908200" cy="570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D07796"/>
                  </a:solidFill>
                  <a:latin typeface="Economica"/>
                  <a:ea typeface="Economica"/>
                  <a:cs typeface="Economica"/>
                  <a:sym typeface="Economica"/>
                </a:rPr>
                <a:t>Design and evaluation of the educational action </a:t>
              </a:r>
              <a:r>
                <a:rPr lang="en-US" sz="2400">
                  <a:solidFill>
                    <a:srgbClr val="351C75"/>
                  </a:solidFill>
                  <a:latin typeface="Economica"/>
                  <a:ea typeface="Economica"/>
                  <a:cs typeface="Economica"/>
                  <a:sym typeface="Economica"/>
                </a:rPr>
                <a:t>according to the school project</a:t>
              </a:r>
              <a:endParaRPr sz="2400">
                <a:solidFill>
                  <a:srgbClr val="351C75"/>
                </a:solidFill>
                <a:latin typeface="Economica"/>
                <a:ea typeface="Economica"/>
                <a:cs typeface="Economica"/>
                <a:sym typeface="Economica"/>
              </a:endParaRPr>
            </a:p>
          </p:txBody>
        </p:sp>
        <p:sp>
          <p:nvSpPr>
            <p:cNvPr id="403" name="Google Shape;403;g29851a8beee_2_1244"/>
            <p:cNvSpPr txBox="1"/>
            <p:nvPr/>
          </p:nvSpPr>
          <p:spPr>
            <a:xfrm>
              <a:off x="13396100" y="6313250"/>
              <a:ext cx="3558900" cy="1279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D07796"/>
                  </a:solidFill>
                  <a:latin typeface="Economica"/>
                  <a:ea typeface="Economica"/>
                  <a:cs typeface="Economica"/>
                  <a:sym typeface="Economica"/>
                </a:rPr>
                <a:t>Evid</a:t>
              </a:r>
              <a:r>
                <a:rPr b="1" lang="en-US" sz="2400">
                  <a:solidFill>
                    <a:srgbClr val="D07796"/>
                  </a:solidFill>
                  <a:latin typeface="Economica"/>
                  <a:ea typeface="Economica"/>
                  <a:cs typeface="Economica"/>
                  <a:sym typeface="Economica"/>
                </a:rPr>
                <a:t>e</a:t>
              </a:r>
              <a:r>
                <a:rPr b="1" lang="en-US" sz="2400">
                  <a:solidFill>
                    <a:srgbClr val="D07796"/>
                  </a:solidFill>
                  <a:latin typeface="Economica"/>
                  <a:ea typeface="Economica"/>
                  <a:cs typeface="Economica"/>
                  <a:sym typeface="Economica"/>
                </a:rPr>
                <a:t>nce-informed teaching</a:t>
              </a:r>
              <a:r>
                <a:rPr lang="en-US" sz="2400">
                  <a:solidFill>
                    <a:srgbClr val="4C2459"/>
                  </a:solidFill>
                  <a:latin typeface="Economica"/>
                  <a:ea typeface="Economica"/>
                  <a:cs typeface="Economica"/>
                  <a:sym typeface="Economica"/>
                </a:rPr>
                <a:t> </a:t>
              </a:r>
              <a:r>
                <a:rPr lang="en-US" sz="2400">
                  <a:solidFill>
                    <a:srgbClr val="351C75"/>
                  </a:solidFill>
                  <a:latin typeface="Economica"/>
                  <a:ea typeface="Economica"/>
                  <a:cs typeface="Economica"/>
                  <a:sym typeface="Economica"/>
                </a:rPr>
                <a:t>for educational improvement</a:t>
              </a:r>
              <a:endParaRPr sz="2400">
                <a:solidFill>
                  <a:srgbClr val="351C75"/>
                </a:solidFill>
                <a:latin typeface="Economica"/>
                <a:ea typeface="Economica"/>
                <a:cs typeface="Economica"/>
                <a:sym typeface="Economica"/>
              </a:endParaRPr>
            </a:p>
          </p:txBody>
        </p:sp>
        <p:sp>
          <p:nvSpPr>
            <p:cNvPr id="404" name="Google Shape;404;g29851a8beee_2_1244"/>
            <p:cNvSpPr txBox="1"/>
            <p:nvPr/>
          </p:nvSpPr>
          <p:spPr>
            <a:xfrm>
              <a:off x="2179375" y="8729500"/>
              <a:ext cx="4358700" cy="800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D07796"/>
                  </a:solidFill>
                  <a:latin typeface="Economica"/>
                  <a:ea typeface="Economica"/>
                  <a:cs typeface="Economica"/>
                  <a:sym typeface="Economica"/>
                </a:rPr>
                <a:t>Communicative competence </a:t>
              </a:r>
              <a:r>
                <a:rPr lang="en-US" sz="2400">
                  <a:solidFill>
                    <a:srgbClr val="351C75"/>
                  </a:solidFill>
                  <a:latin typeface="Economica"/>
                  <a:ea typeface="Economica"/>
                  <a:cs typeface="Economica"/>
                  <a:sym typeface="Economica"/>
                </a:rPr>
                <a:t>in different sociolinguistic and sociocultural contexts</a:t>
              </a:r>
              <a:r>
                <a:rPr lang="en-US" sz="3600">
                  <a:solidFill>
                    <a:schemeClr val="dk2"/>
                  </a:solidFill>
                </a:rPr>
                <a:t> </a:t>
              </a:r>
              <a:endParaRPr sz="3600">
                <a:solidFill>
                  <a:schemeClr val="dk2"/>
                </a:solidFill>
              </a:endParaRPr>
            </a:p>
          </p:txBody>
        </p:sp>
        <p:sp>
          <p:nvSpPr>
            <p:cNvPr id="405" name="Google Shape;405;g29851a8beee_2_1244"/>
            <p:cNvSpPr txBox="1"/>
            <p:nvPr/>
          </p:nvSpPr>
          <p:spPr>
            <a:xfrm>
              <a:off x="12816250" y="3591850"/>
              <a:ext cx="3909000" cy="1104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D07796"/>
                  </a:solidFill>
                  <a:latin typeface="Economica"/>
                  <a:ea typeface="Economica"/>
                  <a:cs typeface="Economica"/>
                  <a:sym typeface="Economica"/>
                </a:rPr>
                <a:t>Educational practice</a:t>
              </a:r>
              <a:r>
                <a:rPr lang="en-US" sz="2400">
                  <a:solidFill>
                    <a:schemeClr val="dk1"/>
                  </a:solidFill>
                  <a:latin typeface="Economica"/>
                  <a:ea typeface="Economica"/>
                  <a:cs typeface="Economica"/>
                  <a:sym typeface="Economica"/>
                </a:rPr>
                <a:t> </a:t>
              </a:r>
              <a:r>
                <a:rPr lang="en-US" sz="2400">
                  <a:solidFill>
                    <a:srgbClr val="351C75"/>
                  </a:solidFill>
                  <a:latin typeface="Economica"/>
                  <a:ea typeface="Economica"/>
                  <a:cs typeface="Economica"/>
                  <a:sym typeface="Economica"/>
                </a:rPr>
                <a:t>for learning in diverse environments and contexts</a:t>
              </a:r>
              <a:endParaRPr sz="3600">
                <a:solidFill>
                  <a:srgbClr val="351C75"/>
                </a:solidFill>
              </a:endParaRPr>
            </a:p>
          </p:txBody>
        </p:sp>
        <p:sp>
          <p:nvSpPr>
            <p:cNvPr id="406" name="Google Shape;406;g29851a8beee_2_1244"/>
            <p:cNvSpPr txBox="1"/>
            <p:nvPr/>
          </p:nvSpPr>
          <p:spPr>
            <a:xfrm>
              <a:off x="354176" y="6208175"/>
              <a:ext cx="4584300" cy="1016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D07796"/>
                  </a:solidFill>
                  <a:latin typeface="Economica"/>
                  <a:ea typeface="Economica"/>
                  <a:cs typeface="Economica"/>
                  <a:sym typeface="Economica"/>
                </a:rPr>
                <a:t>Socioemotional competence</a:t>
              </a:r>
              <a:r>
                <a:rPr b="1" lang="en-US" sz="2400">
                  <a:solidFill>
                    <a:srgbClr val="C27BA0"/>
                  </a:solidFill>
                  <a:latin typeface="Economica"/>
                  <a:ea typeface="Economica"/>
                  <a:cs typeface="Economica"/>
                  <a:sym typeface="Economica"/>
                </a:rPr>
                <a:t> </a:t>
              </a:r>
              <a:r>
                <a:rPr lang="en-US" sz="2400">
                  <a:solidFill>
                    <a:srgbClr val="351C75"/>
                  </a:solidFill>
                  <a:latin typeface="Economica"/>
                  <a:ea typeface="Economica"/>
                  <a:cs typeface="Economica"/>
                  <a:sym typeface="Economica"/>
                </a:rPr>
                <a:t>for the common wellbeing </a:t>
              </a:r>
              <a:endParaRPr sz="2400">
                <a:solidFill>
                  <a:srgbClr val="351C75"/>
                </a:solidFill>
                <a:latin typeface="Economica"/>
                <a:ea typeface="Economica"/>
                <a:cs typeface="Economica"/>
                <a:sym typeface="Economica"/>
              </a:endParaRPr>
            </a:p>
          </p:txBody>
        </p:sp>
        <p:sp>
          <p:nvSpPr>
            <p:cNvPr id="407" name="Google Shape;407;g29851a8beee_2_1244"/>
            <p:cNvSpPr txBox="1"/>
            <p:nvPr/>
          </p:nvSpPr>
          <p:spPr>
            <a:xfrm>
              <a:off x="11686750" y="8609525"/>
              <a:ext cx="5318400" cy="1159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D07796"/>
                  </a:solidFill>
                  <a:latin typeface="Economica"/>
                  <a:ea typeface="Economica"/>
                  <a:cs typeface="Economica"/>
                  <a:sym typeface="Economica"/>
                </a:rPr>
                <a:t>Teaching digital competence</a:t>
              </a:r>
              <a:r>
                <a:rPr lang="en-US" sz="3600">
                  <a:solidFill>
                    <a:schemeClr val="dk2"/>
                  </a:solidFill>
                </a:rPr>
                <a:t> </a:t>
              </a:r>
              <a:r>
                <a:rPr lang="en-US" sz="2400">
                  <a:solidFill>
                    <a:srgbClr val="351C75"/>
                  </a:solidFill>
                  <a:latin typeface="Economica"/>
                  <a:ea typeface="Economica"/>
                  <a:cs typeface="Economica"/>
                  <a:sym typeface="Economica"/>
                </a:rPr>
                <a:t>to live and coexist in a digital world</a:t>
              </a:r>
              <a:endParaRPr sz="2400">
                <a:solidFill>
                  <a:srgbClr val="351C75"/>
                </a:solidFill>
                <a:latin typeface="Economica"/>
                <a:ea typeface="Economica"/>
                <a:cs typeface="Economica"/>
                <a:sym typeface="Economica"/>
              </a:endParaRPr>
            </a:p>
          </p:txBody>
        </p:sp>
        <p:sp>
          <p:nvSpPr>
            <p:cNvPr id="408" name="Google Shape;408;g29851a8beee_2_1244"/>
            <p:cNvSpPr txBox="1"/>
            <p:nvPr/>
          </p:nvSpPr>
          <p:spPr>
            <a:xfrm>
              <a:off x="1251600" y="3648925"/>
              <a:ext cx="4239000" cy="721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D07796"/>
                  </a:solidFill>
                  <a:latin typeface="Economica"/>
                  <a:ea typeface="Economica"/>
                  <a:cs typeface="Economica"/>
                  <a:sym typeface="Economica"/>
                </a:rPr>
                <a:t>Teacher’s professional development</a:t>
              </a:r>
              <a:r>
                <a:rPr b="1" lang="en-US" sz="1700">
                  <a:solidFill>
                    <a:schemeClr val="dk2"/>
                  </a:solidFill>
                  <a:latin typeface="Economica"/>
                  <a:ea typeface="Economica"/>
                  <a:cs typeface="Economica"/>
                  <a:sym typeface="Economica"/>
                </a:rPr>
                <a:t> </a:t>
              </a:r>
              <a:r>
                <a:rPr lang="en-US" sz="2400">
                  <a:solidFill>
                    <a:srgbClr val="351C75"/>
                  </a:solidFill>
                  <a:latin typeface="Economica"/>
                  <a:ea typeface="Economica"/>
                  <a:cs typeface="Economica"/>
                  <a:sym typeface="Economica"/>
                </a:rPr>
                <a:t>for a personal compromise with education.</a:t>
              </a:r>
              <a:endParaRPr sz="2400">
                <a:solidFill>
                  <a:srgbClr val="351C75"/>
                </a:solidFill>
                <a:latin typeface="Economica"/>
                <a:ea typeface="Economica"/>
                <a:cs typeface="Economica"/>
                <a:sym typeface="Economic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g29851a8beee_2_1192"/>
          <p:cNvPicPr preferRelativeResize="0"/>
          <p:nvPr/>
        </p:nvPicPr>
        <p:blipFill rotWithShape="1">
          <a:blip r:embed="rId3">
            <a:alphaModFix/>
          </a:blip>
          <a:srcRect b="0" l="0" r="0" t="0"/>
          <a:stretch/>
        </p:blipFill>
        <p:spPr>
          <a:xfrm>
            <a:off x="17161500" y="0"/>
            <a:ext cx="1013850" cy="10286999"/>
          </a:xfrm>
          <a:prstGeom prst="rect">
            <a:avLst/>
          </a:prstGeom>
          <a:noFill/>
          <a:ln>
            <a:noFill/>
          </a:ln>
        </p:spPr>
      </p:pic>
      <p:sp>
        <p:nvSpPr>
          <p:cNvPr id="414" name="Google Shape;414;g29851a8beee_2_1192"/>
          <p:cNvSpPr txBox="1"/>
          <p:nvPr/>
        </p:nvSpPr>
        <p:spPr>
          <a:xfrm>
            <a:off x="1221927" y="258600"/>
            <a:ext cx="7049700" cy="1305300"/>
          </a:xfrm>
          <a:prstGeom prst="rect">
            <a:avLst/>
          </a:prstGeom>
          <a:noFill/>
          <a:ln>
            <a:noFill/>
          </a:ln>
        </p:spPr>
        <p:txBody>
          <a:bodyPr anchorCtr="0" anchor="t" bIns="182850" lIns="182850" spcFirstLastPara="1" rIns="182850" wrap="square" tIns="182850">
            <a:spAutoFit/>
          </a:bodyPr>
          <a:lstStyle/>
          <a:p>
            <a:pPr indent="0" lvl="0" marL="0" marR="0" rtl="0" algn="l">
              <a:lnSpc>
                <a:spcPct val="95000"/>
              </a:lnSpc>
              <a:spcBef>
                <a:spcPts val="0"/>
              </a:spcBef>
              <a:spcAft>
                <a:spcPts val="0"/>
              </a:spcAft>
              <a:buClr>
                <a:srgbClr val="000000"/>
              </a:buClr>
              <a:buSzPts val="7000"/>
              <a:buFont typeface="Arial"/>
              <a:buNone/>
            </a:pPr>
            <a:r>
              <a:rPr b="1" lang="en-US" sz="6400">
                <a:solidFill>
                  <a:srgbClr val="A64D79"/>
                </a:solidFill>
                <a:latin typeface="Economica"/>
                <a:ea typeface="Economica"/>
                <a:cs typeface="Economica"/>
                <a:sym typeface="Economica"/>
              </a:rPr>
              <a:t>Published documents</a:t>
            </a:r>
            <a:endParaRPr b="0" i="0" sz="2200" u="none" cap="none" strike="noStrike">
              <a:solidFill>
                <a:srgbClr val="000000"/>
              </a:solidFill>
              <a:latin typeface="Arial"/>
              <a:ea typeface="Arial"/>
              <a:cs typeface="Arial"/>
              <a:sym typeface="Arial"/>
            </a:endParaRPr>
          </a:p>
        </p:txBody>
      </p:sp>
      <p:pic>
        <p:nvPicPr>
          <p:cNvPr id="415" name="Google Shape;415;g29851a8beee_2_1192"/>
          <p:cNvPicPr preferRelativeResize="0"/>
          <p:nvPr/>
        </p:nvPicPr>
        <p:blipFill rotWithShape="1">
          <a:blip r:embed="rId4">
            <a:alphaModFix/>
          </a:blip>
          <a:srcRect b="0" l="0" r="0" t="0"/>
          <a:stretch/>
        </p:blipFill>
        <p:spPr>
          <a:xfrm>
            <a:off x="14859700" y="181000"/>
            <a:ext cx="1442071" cy="1967529"/>
          </a:xfrm>
          <a:prstGeom prst="rect">
            <a:avLst/>
          </a:prstGeom>
          <a:noFill/>
          <a:ln>
            <a:noFill/>
          </a:ln>
        </p:spPr>
      </p:pic>
      <p:pic>
        <p:nvPicPr>
          <p:cNvPr id="416" name="Google Shape;416;g29851a8beee_2_1192"/>
          <p:cNvPicPr preferRelativeResize="0"/>
          <p:nvPr/>
        </p:nvPicPr>
        <p:blipFill>
          <a:blip r:embed="rId5">
            <a:alphaModFix/>
          </a:blip>
          <a:stretch>
            <a:fillRect/>
          </a:stretch>
        </p:blipFill>
        <p:spPr>
          <a:xfrm>
            <a:off x="2459450" y="1404300"/>
            <a:ext cx="11593874" cy="8783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9"/>
          <p:cNvSpPr/>
          <p:nvPr/>
        </p:nvSpPr>
        <p:spPr>
          <a:xfrm>
            <a:off x="17161500" y="0"/>
            <a:ext cx="1013850" cy="10286998"/>
          </a:xfrm>
          <a:custGeom>
            <a:rect b="b" l="l" r="r" t="t"/>
            <a:pathLst>
              <a:path extrusionOk="0" h="10286998" w="1013850">
                <a:moveTo>
                  <a:pt x="0" y="0"/>
                </a:moveTo>
                <a:lnTo>
                  <a:pt x="1013850" y="0"/>
                </a:lnTo>
                <a:lnTo>
                  <a:pt x="1013850" y="10286998"/>
                </a:lnTo>
                <a:lnTo>
                  <a:pt x="0" y="10286998"/>
                </a:lnTo>
                <a:lnTo>
                  <a:pt x="0" y="0"/>
                </a:lnTo>
                <a:close/>
              </a:path>
            </a:pathLst>
          </a:custGeom>
          <a:blipFill rotWithShape="1">
            <a:blip r:embed="rId3">
              <a:alphaModFix/>
            </a:blip>
            <a:stretch>
              <a:fillRect b="0" l="0" r="-11113" t="0"/>
            </a:stretch>
          </a:blipFill>
          <a:ln>
            <a:noFill/>
          </a:ln>
        </p:spPr>
      </p:sp>
      <p:sp>
        <p:nvSpPr>
          <p:cNvPr id="426" name="Google Shape;426;p9"/>
          <p:cNvSpPr txBox="1"/>
          <p:nvPr/>
        </p:nvSpPr>
        <p:spPr>
          <a:xfrm>
            <a:off x="868045" y="2665273"/>
            <a:ext cx="8276100" cy="3345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SzPts val="1100"/>
              <a:buNone/>
            </a:pPr>
            <a:r>
              <a:t/>
            </a:r>
            <a:endParaRPr sz="2600">
              <a:solidFill>
                <a:schemeClr val="dk1"/>
              </a:solidFill>
              <a:latin typeface="Economica"/>
              <a:ea typeface="Economica"/>
              <a:cs typeface="Economica"/>
              <a:sym typeface="Economica"/>
            </a:endParaRPr>
          </a:p>
          <a:p>
            <a:pPr indent="0" lvl="0" marL="0" rtl="0" algn="l">
              <a:lnSpc>
                <a:spcPct val="115000"/>
              </a:lnSpc>
              <a:spcBef>
                <a:spcPts val="0"/>
              </a:spcBef>
              <a:spcAft>
                <a:spcPts val="0"/>
              </a:spcAft>
              <a:buSzPts val="1100"/>
              <a:buNone/>
            </a:pPr>
            <a:r>
              <a:t/>
            </a:r>
            <a:endParaRPr sz="2600">
              <a:solidFill>
                <a:schemeClr val="dk1"/>
              </a:solidFill>
              <a:latin typeface="Economica"/>
              <a:ea typeface="Economica"/>
              <a:cs typeface="Economica"/>
              <a:sym typeface="Economica"/>
            </a:endParaRPr>
          </a:p>
          <a:p>
            <a:pPr indent="0" lvl="0" marL="0" rtl="0" algn="l">
              <a:lnSpc>
                <a:spcPct val="115000"/>
              </a:lnSpc>
              <a:spcBef>
                <a:spcPts val="0"/>
              </a:spcBef>
              <a:spcAft>
                <a:spcPts val="0"/>
              </a:spcAft>
              <a:buClr>
                <a:schemeClr val="dk1"/>
              </a:buClr>
              <a:buSzPts val="1100"/>
              <a:buFont typeface="Arial"/>
              <a:buNone/>
            </a:pPr>
            <a:r>
              <a:rPr lang="en-US" sz="2600">
                <a:solidFill>
                  <a:schemeClr val="dk1"/>
                </a:solidFill>
                <a:latin typeface="Economica"/>
                <a:ea typeface="Economica"/>
                <a:cs typeface="Economica"/>
                <a:sym typeface="Economica"/>
              </a:rPr>
              <a:t>The evaluation is </a:t>
            </a:r>
            <a:r>
              <a:rPr b="1" lang="en-US" sz="2600">
                <a:solidFill>
                  <a:srgbClr val="D07796"/>
                </a:solidFill>
                <a:latin typeface="Economica"/>
                <a:ea typeface="Economica"/>
                <a:cs typeface="Economica"/>
                <a:sym typeface="Economica"/>
              </a:rPr>
              <a:t>part of the learning process </a:t>
            </a:r>
            <a:r>
              <a:rPr lang="en-US" sz="2600">
                <a:solidFill>
                  <a:srgbClr val="351C75"/>
                </a:solidFill>
                <a:latin typeface="Economica"/>
                <a:ea typeface="Economica"/>
                <a:cs typeface="Economica"/>
                <a:sym typeface="Economica"/>
              </a:rPr>
              <a:t>of the novice teacher</a:t>
            </a:r>
            <a:endParaRPr sz="2600">
              <a:solidFill>
                <a:srgbClr val="351C75"/>
              </a:solidFill>
              <a:latin typeface="Economica"/>
              <a:ea typeface="Economica"/>
              <a:cs typeface="Economica"/>
              <a:sym typeface="Economica"/>
            </a:endParaRPr>
          </a:p>
          <a:p>
            <a:pPr indent="0" lvl="0" marL="0" rtl="0" algn="l">
              <a:lnSpc>
                <a:spcPct val="115000"/>
              </a:lnSpc>
              <a:spcBef>
                <a:spcPts val="0"/>
              </a:spcBef>
              <a:spcAft>
                <a:spcPts val="0"/>
              </a:spcAft>
              <a:buClr>
                <a:schemeClr val="dk1"/>
              </a:buClr>
              <a:buSzPts val="1100"/>
              <a:buFont typeface="Arial"/>
              <a:buNone/>
            </a:pPr>
            <a:r>
              <a:rPr lang="en-US" sz="2600">
                <a:solidFill>
                  <a:srgbClr val="351C75"/>
                </a:solidFill>
                <a:latin typeface="Economica"/>
                <a:ea typeface="Economica"/>
                <a:cs typeface="Economica"/>
                <a:sym typeface="Economica"/>
              </a:rPr>
              <a:t>During the course of residence there will be </a:t>
            </a:r>
            <a:r>
              <a:rPr b="1" lang="en-US" sz="2600">
                <a:solidFill>
                  <a:srgbClr val="D07796"/>
                </a:solidFill>
                <a:latin typeface="Economica"/>
                <a:ea typeface="Economica"/>
                <a:cs typeface="Economica"/>
                <a:sym typeface="Economica"/>
              </a:rPr>
              <a:t>different assessment methods</a:t>
            </a:r>
            <a:endParaRPr b="1" sz="2600">
              <a:solidFill>
                <a:srgbClr val="D07796"/>
              </a:solidFill>
              <a:latin typeface="Economica"/>
              <a:ea typeface="Economica"/>
              <a:cs typeface="Economica"/>
              <a:sym typeface="Economica"/>
            </a:endParaRPr>
          </a:p>
          <a:p>
            <a:pPr indent="0" lvl="0" marL="0" marR="0" rtl="0" algn="l">
              <a:lnSpc>
                <a:spcPct val="199333"/>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38000"/>
              </a:lnSpc>
              <a:spcBef>
                <a:spcPts val="0"/>
              </a:spcBef>
              <a:spcAft>
                <a:spcPts val="0"/>
              </a:spcAft>
              <a:buNone/>
            </a:pPr>
            <a:r>
              <a:t/>
            </a:r>
            <a:endParaRPr b="1" i="0" sz="2600" u="none" cap="none" strike="noStrike">
              <a:solidFill>
                <a:srgbClr val="D07796"/>
              </a:solidFill>
              <a:latin typeface="Economica"/>
              <a:ea typeface="Economica"/>
              <a:cs typeface="Economica"/>
              <a:sym typeface="Economica"/>
            </a:endParaRPr>
          </a:p>
          <a:p>
            <a:pPr indent="0" lvl="0" marL="0" marR="0" rtl="0" algn="l">
              <a:lnSpc>
                <a:spcPct val="138000"/>
              </a:lnSpc>
              <a:spcBef>
                <a:spcPts val="0"/>
              </a:spcBef>
              <a:spcAft>
                <a:spcPts val="0"/>
              </a:spcAft>
              <a:buNone/>
            </a:pPr>
            <a:r>
              <a:t/>
            </a:r>
            <a:endParaRPr b="1" i="0" sz="2600" u="none" cap="none" strike="noStrike">
              <a:solidFill>
                <a:srgbClr val="D07796"/>
              </a:solidFill>
              <a:latin typeface="Economica"/>
              <a:ea typeface="Economica"/>
              <a:cs typeface="Economica"/>
              <a:sym typeface="Economica"/>
            </a:endParaRPr>
          </a:p>
        </p:txBody>
      </p:sp>
      <p:sp>
        <p:nvSpPr>
          <p:cNvPr id="427" name="Google Shape;427;p9"/>
          <p:cNvSpPr/>
          <p:nvPr/>
        </p:nvSpPr>
        <p:spPr>
          <a:xfrm>
            <a:off x="14253731" y="311310"/>
            <a:ext cx="2675589" cy="3491057"/>
          </a:xfrm>
          <a:custGeom>
            <a:rect b="b" l="l" r="r" t="t"/>
            <a:pathLst>
              <a:path extrusionOk="0" h="3491057" w="2675589">
                <a:moveTo>
                  <a:pt x="0" y="0"/>
                </a:moveTo>
                <a:lnTo>
                  <a:pt x="2675589" y="0"/>
                </a:lnTo>
                <a:lnTo>
                  <a:pt x="2675589" y="3491057"/>
                </a:lnTo>
                <a:lnTo>
                  <a:pt x="0" y="3491057"/>
                </a:lnTo>
                <a:lnTo>
                  <a:pt x="0" y="0"/>
                </a:lnTo>
                <a:close/>
              </a:path>
            </a:pathLst>
          </a:custGeom>
          <a:blipFill rotWithShape="1">
            <a:blip r:embed="rId4">
              <a:alphaModFix/>
            </a:blip>
            <a:stretch>
              <a:fillRect b="0" l="-146564" r="-8401" t="-22155"/>
            </a:stretch>
          </a:blipFill>
          <a:ln>
            <a:noFill/>
          </a:ln>
        </p:spPr>
      </p:sp>
      <p:sp>
        <p:nvSpPr>
          <p:cNvPr id="428" name="Google Shape;428;p9"/>
          <p:cNvSpPr txBox="1"/>
          <p:nvPr/>
        </p:nvSpPr>
        <p:spPr>
          <a:xfrm>
            <a:off x="868045" y="644825"/>
            <a:ext cx="10209300" cy="923400"/>
          </a:xfrm>
          <a:prstGeom prst="rect">
            <a:avLst/>
          </a:prstGeom>
          <a:noFill/>
          <a:ln>
            <a:noFill/>
          </a:ln>
        </p:spPr>
        <p:txBody>
          <a:bodyPr anchorCtr="0" anchor="t" bIns="0" lIns="0" spcFirstLastPara="1" rIns="0" wrap="square" tIns="0">
            <a:spAutoFit/>
          </a:bodyPr>
          <a:lstStyle/>
          <a:p>
            <a:pPr indent="0" lvl="0" marL="0" marR="0" rtl="0" algn="l">
              <a:lnSpc>
                <a:spcPct val="113983"/>
              </a:lnSpc>
              <a:spcBef>
                <a:spcPts val="0"/>
              </a:spcBef>
              <a:spcAft>
                <a:spcPts val="0"/>
              </a:spcAft>
              <a:buNone/>
            </a:pPr>
            <a:r>
              <a:rPr b="1" lang="en-US" sz="6000">
                <a:solidFill>
                  <a:srgbClr val="D07796"/>
                </a:solidFill>
                <a:latin typeface="Economica"/>
                <a:ea typeface="Economica"/>
                <a:cs typeface="Economica"/>
                <a:sym typeface="Economica"/>
              </a:rPr>
              <a:t>Novice teacher evaluation and support</a:t>
            </a:r>
            <a:endParaRPr/>
          </a:p>
        </p:txBody>
      </p:sp>
      <p:sp>
        <p:nvSpPr>
          <p:cNvPr id="429" name="Google Shape;429;p9"/>
          <p:cNvSpPr txBox="1"/>
          <p:nvPr/>
        </p:nvSpPr>
        <p:spPr>
          <a:xfrm>
            <a:off x="1028700" y="1656789"/>
            <a:ext cx="8596200" cy="880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US" sz="2600">
                <a:solidFill>
                  <a:srgbClr val="351C75"/>
                </a:solidFill>
                <a:latin typeface="Economica"/>
                <a:ea typeface="Economica"/>
                <a:cs typeface="Economica"/>
                <a:sym typeface="Economica"/>
              </a:rPr>
              <a:t>"Tell me and I forget, show me and I remember, I get involved and I learn."</a:t>
            </a:r>
            <a:endParaRPr/>
          </a:p>
          <a:p>
            <a:pPr indent="0" lvl="0" marL="0" marR="0" rtl="0" algn="r">
              <a:lnSpc>
                <a:spcPct val="120000"/>
              </a:lnSpc>
              <a:spcBef>
                <a:spcPts val="0"/>
              </a:spcBef>
              <a:spcAft>
                <a:spcPts val="0"/>
              </a:spcAft>
              <a:buNone/>
            </a:pPr>
            <a:r>
              <a:rPr b="1" i="0" lang="en-US" sz="2600" u="none" cap="none" strike="noStrike">
                <a:solidFill>
                  <a:srgbClr val="351C75"/>
                </a:solidFill>
                <a:latin typeface="Economica"/>
                <a:ea typeface="Economica"/>
                <a:cs typeface="Economica"/>
                <a:sym typeface="Economica"/>
              </a:rPr>
              <a:t>Benjamin Franklin</a:t>
            </a:r>
            <a:endParaRPr/>
          </a:p>
        </p:txBody>
      </p:sp>
      <p:sp>
        <p:nvSpPr>
          <p:cNvPr id="430" name="Google Shape;430;p9"/>
          <p:cNvSpPr txBox="1"/>
          <p:nvPr/>
        </p:nvSpPr>
        <p:spPr>
          <a:xfrm>
            <a:off x="1612049" y="8418832"/>
            <a:ext cx="56496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lang="en-US" sz="2799">
                <a:solidFill>
                  <a:srgbClr val="D07796"/>
                </a:solidFill>
                <a:latin typeface="Economica"/>
                <a:ea typeface="Economica"/>
                <a:cs typeface="Economica"/>
                <a:sym typeface="Economica"/>
              </a:rPr>
              <a:t>They help the learning process</a:t>
            </a:r>
            <a:endParaRPr/>
          </a:p>
        </p:txBody>
      </p:sp>
      <p:grpSp>
        <p:nvGrpSpPr>
          <p:cNvPr id="431" name="Google Shape;431;p9"/>
          <p:cNvGrpSpPr/>
          <p:nvPr/>
        </p:nvGrpSpPr>
        <p:grpSpPr>
          <a:xfrm>
            <a:off x="447279" y="5015662"/>
            <a:ext cx="15628563" cy="3882702"/>
            <a:chOff x="0" y="0"/>
            <a:chExt cx="20838084" cy="5176936"/>
          </a:xfrm>
        </p:grpSpPr>
        <p:sp>
          <p:nvSpPr>
            <p:cNvPr id="432" name="Google Shape;432;p9"/>
            <p:cNvSpPr/>
            <p:nvPr/>
          </p:nvSpPr>
          <p:spPr>
            <a:xfrm>
              <a:off x="1201527" y="0"/>
              <a:ext cx="2151033" cy="215102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25045" l="0" r="0" t="-2504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9"/>
            <p:cNvSpPr/>
            <p:nvPr/>
          </p:nvSpPr>
          <p:spPr>
            <a:xfrm>
              <a:off x="6416423" y="0"/>
              <a:ext cx="2151033" cy="215102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0" l="-27217" r="-2721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9"/>
            <p:cNvSpPr/>
            <p:nvPr/>
          </p:nvSpPr>
          <p:spPr>
            <a:xfrm>
              <a:off x="11679672" y="0"/>
              <a:ext cx="2151033" cy="215102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a:alphaModFix/>
              </a:blip>
              <a:stretch>
                <a:fillRect b="0" l="-25045" r="-2504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9"/>
            <p:cNvSpPr/>
            <p:nvPr/>
          </p:nvSpPr>
          <p:spPr>
            <a:xfrm>
              <a:off x="17401253" y="0"/>
              <a:ext cx="2151033" cy="215102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8">
                <a:alphaModFix/>
              </a:blip>
              <a:stretch>
                <a:fillRect b="0" l="-25045" r="-2504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9"/>
            <p:cNvSpPr txBox="1"/>
            <p:nvPr/>
          </p:nvSpPr>
          <p:spPr>
            <a:xfrm>
              <a:off x="1042221" y="2284941"/>
              <a:ext cx="2745300" cy="5661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59" u="none" cap="none" strike="noStrike">
                  <a:solidFill>
                    <a:srgbClr val="D07796"/>
                  </a:solidFill>
                  <a:latin typeface="Economica"/>
                  <a:ea typeface="Economica"/>
                  <a:cs typeface="Economica"/>
                  <a:sym typeface="Economica"/>
                </a:rPr>
                <a:t>Formativ</a:t>
              </a:r>
              <a:r>
                <a:rPr b="1" lang="en-US" sz="2759">
                  <a:solidFill>
                    <a:srgbClr val="D07796"/>
                  </a:solidFill>
                  <a:latin typeface="Economica"/>
                  <a:ea typeface="Economica"/>
                  <a:cs typeface="Economica"/>
                  <a:sym typeface="Economica"/>
                </a:rPr>
                <a:t>e </a:t>
              </a:r>
              <a:endParaRPr/>
            </a:p>
          </p:txBody>
        </p:sp>
        <p:sp>
          <p:nvSpPr>
            <p:cNvPr id="437" name="Google Shape;437;p9"/>
            <p:cNvSpPr txBox="1"/>
            <p:nvPr/>
          </p:nvSpPr>
          <p:spPr>
            <a:xfrm>
              <a:off x="6119284" y="2343273"/>
              <a:ext cx="2745300" cy="5661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59" u="none" cap="none" strike="noStrike">
                  <a:solidFill>
                    <a:srgbClr val="D07796"/>
                  </a:solidFill>
                  <a:latin typeface="Economica"/>
                  <a:ea typeface="Economica"/>
                  <a:cs typeface="Economica"/>
                  <a:sym typeface="Economica"/>
                </a:rPr>
                <a:t>Forma</a:t>
              </a:r>
              <a:r>
                <a:rPr b="1" lang="en-US" sz="2759">
                  <a:solidFill>
                    <a:srgbClr val="D07796"/>
                  </a:solidFill>
                  <a:latin typeface="Economica"/>
                  <a:ea typeface="Economica"/>
                  <a:cs typeface="Economica"/>
                  <a:sym typeface="Economica"/>
                </a:rPr>
                <a:t>tive</a:t>
              </a:r>
              <a:endParaRPr/>
            </a:p>
          </p:txBody>
        </p:sp>
        <p:sp>
          <p:nvSpPr>
            <p:cNvPr id="438" name="Google Shape;438;p9"/>
            <p:cNvSpPr txBox="1"/>
            <p:nvPr/>
          </p:nvSpPr>
          <p:spPr>
            <a:xfrm>
              <a:off x="0" y="2984986"/>
              <a:ext cx="4554000" cy="948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100">
                  <a:solidFill>
                    <a:srgbClr val="351C75"/>
                  </a:solidFill>
                  <a:latin typeface="Economica"/>
                  <a:ea typeface="Economica"/>
                  <a:cs typeface="Economica"/>
                  <a:sym typeface="Economica"/>
                </a:rPr>
                <a:t>"It is ai</a:t>
              </a:r>
              <a:r>
                <a:rPr lang="en-US" sz="2100">
                  <a:solidFill>
                    <a:srgbClr val="351C75"/>
                  </a:solidFill>
                  <a:latin typeface="Economica"/>
                  <a:ea typeface="Economica"/>
                  <a:cs typeface="Economica"/>
                  <a:sym typeface="Economica"/>
                </a:rPr>
                <a:t>med at helping the novice teacher in</a:t>
              </a:r>
              <a:r>
                <a:rPr lang="en-US" sz="2100">
                  <a:solidFill>
                    <a:srgbClr val="351C75"/>
                  </a:solidFill>
                  <a:latin typeface="Economica"/>
                  <a:ea typeface="Economica"/>
                  <a:cs typeface="Economica"/>
                  <a:sym typeface="Economica"/>
                </a:rPr>
                <a:t> </a:t>
              </a:r>
              <a:r>
                <a:rPr lang="en-US" sz="2100">
                  <a:solidFill>
                    <a:srgbClr val="351C75"/>
                  </a:solidFill>
                  <a:latin typeface="Economica"/>
                  <a:ea typeface="Economica"/>
                  <a:cs typeface="Economica"/>
                  <a:sym typeface="Economica"/>
                </a:rPr>
                <a:t>his own construc</a:t>
              </a:r>
              <a:r>
                <a:rPr lang="en-US" sz="2100">
                  <a:solidFill>
                    <a:srgbClr val="351C75"/>
                  </a:solidFill>
                  <a:latin typeface="Economica"/>
                  <a:ea typeface="Economica"/>
                  <a:cs typeface="Economica"/>
                  <a:sym typeface="Economica"/>
                </a:rPr>
                <a:t>tion of knowledge’’</a:t>
              </a:r>
              <a:endParaRPr/>
            </a:p>
          </p:txBody>
        </p:sp>
        <p:sp>
          <p:nvSpPr>
            <p:cNvPr id="439" name="Google Shape;439;p9"/>
            <p:cNvSpPr txBox="1"/>
            <p:nvPr/>
          </p:nvSpPr>
          <p:spPr>
            <a:xfrm>
              <a:off x="5214896" y="3194536"/>
              <a:ext cx="4554000" cy="431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100">
                  <a:solidFill>
                    <a:srgbClr val="351C75"/>
                  </a:solidFill>
                  <a:latin typeface="Economica"/>
                  <a:ea typeface="Economica"/>
                  <a:cs typeface="Economica"/>
                  <a:sym typeface="Economica"/>
                </a:rPr>
                <a:t>"To favor decision-making"</a:t>
              </a:r>
              <a:endParaRPr sz="2100">
                <a:solidFill>
                  <a:srgbClr val="351C75"/>
                </a:solidFill>
                <a:latin typeface="Economica"/>
                <a:ea typeface="Economica"/>
                <a:cs typeface="Economica"/>
                <a:sym typeface="Economica"/>
              </a:endParaRPr>
            </a:p>
          </p:txBody>
        </p:sp>
        <p:sp>
          <p:nvSpPr>
            <p:cNvPr id="440" name="Google Shape;440;p9"/>
            <p:cNvSpPr txBox="1"/>
            <p:nvPr/>
          </p:nvSpPr>
          <p:spPr>
            <a:xfrm>
              <a:off x="10004560" y="2279251"/>
              <a:ext cx="5778000" cy="5661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59" u="none" cap="none" strike="noStrike">
                  <a:solidFill>
                    <a:srgbClr val="D07796"/>
                  </a:solidFill>
                  <a:latin typeface="Economica"/>
                  <a:ea typeface="Economica"/>
                  <a:cs typeface="Economica"/>
                  <a:sym typeface="Economica"/>
                </a:rPr>
                <a:t>Compete</a:t>
              </a:r>
              <a:r>
                <a:rPr b="1" lang="en-US" sz="2759">
                  <a:solidFill>
                    <a:srgbClr val="D07796"/>
                  </a:solidFill>
                  <a:latin typeface="Economica"/>
                  <a:ea typeface="Economica"/>
                  <a:cs typeface="Economica"/>
                  <a:sym typeface="Economica"/>
                </a:rPr>
                <a:t>ncy-based evaluation </a:t>
              </a:r>
              <a:endParaRPr/>
            </a:p>
          </p:txBody>
        </p:sp>
        <p:sp>
          <p:nvSpPr>
            <p:cNvPr id="441" name="Google Shape;441;p9"/>
            <p:cNvSpPr txBox="1"/>
            <p:nvPr/>
          </p:nvSpPr>
          <p:spPr>
            <a:xfrm>
              <a:off x="16357094" y="2279251"/>
              <a:ext cx="4112400" cy="5661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59" u="none" cap="none" strike="noStrike">
                  <a:solidFill>
                    <a:srgbClr val="D07796"/>
                  </a:solidFill>
                  <a:latin typeface="Economica"/>
                  <a:ea typeface="Economica"/>
                  <a:cs typeface="Economica"/>
                  <a:sym typeface="Economica"/>
                </a:rPr>
                <a:t>Ac</a:t>
              </a:r>
              <a:r>
                <a:rPr b="1" lang="en-US" sz="2759">
                  <a:solidFill>
                    <a:srgbClr val="D07796"/>
                  </a:solidFill>
                  <a:latin typeface="Economica"/>
                  <a:ea typeface="Economica"/>
                  <a:cs typeface="Economica"/>
                  <a:sym typeface="Economica"/>
                </a:rPr>
                <a:t>creditation Assessment</a:t>
              </a:r>
              <a:endParaRPr/>
            </a:p>
          </p:txBody>
        </p:sp>
        <p:sp>
          <p:nvSpPr>
            <p:cNvPr id="442" name="Google Shape;442;p9"/>
            <p:cNvSpPr txBox="1"/>
            <p:nvPr/>
          </p:nvSpPr>
          <p:spPr>
            <a:xfrm>
              <a:off x="10625096" y="3046205"/>
              <a:ext cx="4554000" cy="1465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100">
                  <a:solidFill>
                    <a:srgbClr val="351C75"/>
                  </a:solidFill>
                  <a:latin typeface="Economica"/>
                  <a:ea typeface="Economica"/>
                  <a:cs typeface="Economica"/>
                  <a:sym typeface="Economica"/>
                </a:rPr>
                <a:t>"It allows  to identify the areas of improvement and progress as your competence learning progresses"</a:t>
              </a:r>
              <a:endParaRPr sz="2100">
                <a:solidFill>
                  <a:srgbClr val="351C75"/>
                </a:solidFill>
                <a:latin typeface="Economica"/>
                <a:ea typeface="Economica"/>
                <a:cs typeface="Economica"/>
                <a:sym typeface="Economica"/>
              </a:endParaRPr>
            </a:p>
          </p:txBody>
        </p:sp>
        <p:sp>
          <p:nvSpPr>
            <p:cNvPr id="443" name="Google Shape;443;p9"/>
            <p:cNvSpPr txBox="1"/>
            <p:nvPr/>
          </p:nvSpPr>
          <p:spPr>
            <a:xfrm>
              <a:off x="16284084" y="3194536"/>
              <a:ext cx="4554000" cy="1982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Font typeface="Arial"/>
                <a:buNone/>
              </a:pPr>
              <a:r>
                <a:rPr lang="en-US" sz="2100">
                  <a:solidFill>
                    <a:srgbClr val="351C75"/>
                  </a:solidFill>
                  <a:latin typeface="Economica"/>
                  <a:ea typeface="Economica"/>
                  <a:cs typeface="Economica"/>
                  <a:sym typeface="Economica"/>
                </a:rPr>
                <a:t>"Process to verify that the established criteria are met"</a:t>
              </a:r>
              <a:endParaRPr sz="2100">
                <a:solidFill>
                  <a:srgbClr val="351C75"/>
                </a:solidFill>
                <a:latin typeface="Economica"/>
                <a:ea typeface="Economica"/>
                <a:cs typeface="Economica"/>
                <a:sym typeface="Economica"/>
              </a:endParaRPr>
            </a:p>
            <a:p>
              <a:pPr indent="0" lvl="0" marL="0" marR="0" rtl="0" algn="ctr">
                <a:lnSpc>
                  <a:spcPct val="120000"/>
                </a:lnSpc>
                <a:spcBef>
                  <a:spcPts val="0"/>
                </a:spcBef>
                <a:spcAft>
                  <a:spcPts val="0"/>
                </a:spcAft>
                <a:buClr>
                  <a:srgbClr val="000000"/>
                </a:buClr>
                <a:buFont typeface="Arial"/>
                <a:buNone/>
              </a:pPr>
              <a:r>
                <a:rPr lang="en-US" sz="2100">
                  <a:solidFill>
                    <a:srgbClr val="351C75"/>
                  </a:solidFill>
                  <a:latin typeface="Economica"/>
                  <a:ea typeface="Economica"/>
                  <a:cs typeface="Economica"/>
                  <a:sym typeface="Economica"/>
                </a:rPr>
                <a:t>PASS / FAIL</a:t>
              </a:r>
              <a:endParaRPr sz="2100">
                <a:solidFill>
                  <a:srgbClr val="351C75"/>
                </a:solidFill>
                <a:latin typeface="Economica"/>
                <a:ea typeface="Economica"/>
                <a:cs typeface="Economica"/>
                <a:sym typeface="Economica"/>
              </a:endParaRPr>
            </a:p>
            <a:p>
              <a:pPr indent="0" lvl="0" marL="0" marR="0" rtl="0" algn="ctr">
                <a:lnSpc>
                  <a:spcPct val="120000"/>
                </a:lnSpc>
                <a:spcBef>
                  <a:spcPts val="0"/>
                </a:spcBef>
                <a:spcAft>
                  <a:spcPts val="0"/>
                </a:spcAft>
                <a:buNone/>
              </a:pPr>
              <a:r>
                <a:t/>
              </a:r>
              <a:endParaRPr b="1" sz="2100">
                <a:solidFill>
                  <a:srgbClr val="351C75"/>
                </a:solidFill>
                <a:latin typeface="Economica"/>
                <a:ea typeface="Economica"/>
                <a:cs typeface="Economica"/>
                <a:sym typeface="Economica"/>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grpSp>
        <p:nvGrpSpPr>
          <p:cNvPr id="452" name="Google Shape;452;p11"/>
          <p:cNvGrpSpPr/>
          <p:nvPr/>
        </p:nvGrpSpPr>
        <p:grpSpPr>
          <a:xfrm>
            <a:off x="1548425" y="929675"/>
            <a:ext cx="616077" cy="781622"/>
            <a:chOff x="0" y="0"/>
            <a:chExt cx="821436" cy="1042162"/>
          </a:xfrm>
        </p:grpSpPr>
        <p:sp>
          <p:nvSpPr>
            <p:cNvPr id="453" name="Google Shape;453;p11"/>
            <p:cNvSpPr/>
            <p:nvPr/>
          </p:nvSpPr>
          <p:spPr>
            <a:xfrm>
              <a:off x="12700" y="12700"/>
              <a:ext cx="796036" cy="1016762"/>
            </a:xfrm>
            <a:custGeom>
              <a:rect b="b" l="l" r="r" t="t"/>
              <a:pathLst>
                <a:path extrusionOk="0" h="1016762" w="796036">
                  <a:moveTo>
                    <a:pt x="0" y="0"/>
                  </a:moveTo>
                  <a:lnTo>
                    <a:pt x="796036" y="0"/>
                  </a:lnTo>
                  <a:lnTo>
                    <a:pt x="796036" y="1016762"/>
                  </a:lnTo>
                  <a:lnTo>
                    <a:pt x="0" y="1016762"/>
                  </a:lnTo>
                  <a:close/>
                </a:path>
              </a:pathLst>
            </a:custGeom>
            <a:solidFill>
              <a:srgbClr val="FFFFFF"/>
            </a:solidFill>
            <a:ln>
              <a:noFill/>
            </a:ln>
          </p:spPr>
        </p:sp>
        <p:sp>
          <p:nvSpPr>
            <p:cNvPr id="454" name="Google Shape;454;p11"/>
            <p:cNvSpPr/>
            <p:nvPr/>
          </p:nvSpPr>
          <p:spPr>
            <a:xfrm>
              <a:off x="0" y="0"/>
              <a:ext cx="821436" cy="1042162"/>
            </a:xfrm>
            <a:custGeom>
              <a:rect b="b" l="l" r="r" t="t"/>
              <a:pathLst>
                <a:path extrusionOk="0" h="1042162" w="821436">
                  <a:moveTo>
                    <a:pt x="12700" y="0"/>
                  </a:moveTo>
                  <a:lnTo>
                    <a:pt x="808736" y="0"/>
                  </a:lnTo>
                  <a:cubicBezTo>
                    <a:pt x="815721" y="0"/>
                    <a:pt x="821436" y="5715"/>
                    <a:pt x="821436" y="12700"/>
                  </a:cubicBezTo>
                  <a:lnTo>
                    <a:pt x="821436" y="1029462"/>
                  </a:lnTo>
                  <a:cubicBezTo>
                    <a:pt x="821436" y="1036447"/>
                    <a:pt x="815721" y="1042162"/>
                    <a:pt x="808736" y="1042162"/>
                  </a:cubicBezTo>
                  <a:lnTo>
                    <a:pt x="12700" y="1042162"/>
                  </a:lnTo>
                  <a:cubicBezTo>
                    <a:pt x="5715" y="1042162"/>
                    <a:pt x="0" y="1036447"/>
                    <a:pt x="0" y="1029462"/>
                  </a:cubicBezTo>
                  <a:lnTo>
                    <a:pt x="0" y="12700"/>
                  </a:lnTo>
                  <a:cubicBezTo>
                    <a:pt x="0" y="5715"/>
                    <a:pt x="5715" y="0"/>
                    <a:pt x="12700" y="0"/>
                  </a:cubicBezTo>
                  <a:moveTo>
                    <a:pt x="12700" y="25400"/>
                  </a:moveTo>
                  <a:lnTo>
                    <a:pt x="12700" y="12700"/>
                  </a:lnTo>
                  <a:lnTo>
                    <a:pt x="25400" y="12700"/>
                  </a:lnTo>
                  <a:lnTo>
                    <a:pt x="25400" y="1029462"/>
                  </a:lnTo>
                  <a:lnTo>
                    <a:pt x="12700" y="1029462"/>
                  </a:lnTo>
                  <a:lnTo>
                    <a:pt x="12700" y="1016762"/>
                  </a:lnTo>
                  <a:lnTo>
                    <a:pt x="808736" y="1016762"/>
                  </a:lnTo>
                  <a:lnTo>
                    <a:pt x="808736" y="1029462"/>
                  </a:lnTo>
                  <a:lnTo>
                    <a:pt x="796036" y="1029462"/>
                  </a:lnTo>
                  <a:lnTo>
                    <a:pt x="796036" y="12700"/>
                  </a:lnTo>
                  <a:lnTo>
                    <a:pt x="808736" y="12700"/>
                  </a:lnTo>
                  <a:lnTo>
                    <a:pt x="808736" y="25400"/>
                  </a:lnTo>
                  <a:lnTo>
                    <a:pt x="12700" y="254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 name="Google Shape;455;p11"/>
          <p:cNvGrpSpPr/>
          <p:nvPr/>
        </p:nvGrpSpPr>
        <p:grpSpPr>
          <a:xfrm>
            <a:off x="930945" y="2890330"/>
            <a:ext cx="8104911" cy="2402499"/>
            <a:chOff x="0" y="0"/>
            <a:chExt cx="10806548" cy="3203333"/>
          </a:xfrm>
        </p:grpSpPr>
        <p:grpSp>
          <p:nvGrpSpPr>
            <p:cNvPr id="456" name="Google Shape;456;p11"/>
            <p:cNvGrpSpPr/>
            <p:nvPr/>
          </p:nvGrpSpPr>
          <p:grpSpPr>
            <a:xfrm>
              <a:off x="166799" y="0"/>
              <a:ext cx="2411713" cy="2411713"/>
              <a:chOff x="0" y="0"/>
              <a:chExt cx="812800" cy="812800"/>
            </a:xfrm>
          </p:grpSpPr>
          <p:sp>
            <p:nvSpPr>
              <p:cNvPr id="457" name="Google Shape;457;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77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1"/>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9" name="Google Shape;459;p11"/>
            <p:cNvSpPr/>
            <p:nvPr/>
          </p:nvSpPr>
          <p:spPr>
            <a:xfrm>
              <a:off x="297139" y="130344"/>
              <a:ext cx="2151033" cy="215102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34742" r="-3474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1"/>
            <p:cNvSpPr/>
            <p:nvPr/>
          </p:nvSpPr>
          <p:spPr>
            <a:xfrm>
              <a:off x="4032096" y="0"/>
              <a:ext cx="2262592" cy="2262583"/>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0" l="-16664" r="-1666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1"/>
            <p:cNvSpPr/>
            <p:nvPr/>
          </p:nvSpPr>
          <p:spPr>
            <a:xfrm>
              <a:off x="7950493" y="0"/>
              <a:ext cx="2355939" cy="235592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0" l="-16664" r="-1666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1"/>
            <p:cNvSpPr txBox="1"/>
            <p:nvPr/>
          </p:nvSpPr>
          <p:spPr>
            <a:xfrm>
              <a:off x="0" y="2637233"/>
              <a:ext cx="2745300" cy="5661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59" u="none" cap="none" strike="noStrike">
                  <a:solidFill>
                    <a:srgbClr val="D07796"/>
                  </a:solidFill>
                  <a:latin typeface="Economica"/>
                  <a:ea typeface="Economica"/>
                  <a:cs typeface="Economica"/>
                  <a:sym typeface="Economica"/>
                </a:rPr>
                <a:t>Universit</a:t>
              </a:r>
              <a:r>
                <a:rPr b="1" lang="en-US" sz="2759">
                  <a:solidFill>
                    <a:srgbClr val="D07796"/>
                  </a:solidFill>
                  <a:latin typeface="Economica"/>
                  <a:ea typeface="Economica"/>
                  <a:cs typeface="Economica"/>
                  <a:sym typeface="Economica"/>
                </a:rPr>
                <a:t>ies</a:t>
              </a:r>
              <a:endParaRPr/>
            </a:p>
          </p:txBody>
        </p:sp>
        <p:sp>
          <p:nvSpPr>
            <p:cNvPr id="463" name="Google Shape;463;p11"/>
            <p:cNvSpPr txBox="1"/>
            <p:nvPr/>
          </p:nvSpPr>
          <p:spPr>
            <a:xfrm>
              <a:off x="3790736" y="2637233"/>
              <a:ext cx="2745300" cy="5661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59" u="none" cap="none" strike="noStrike">
                  <a:solidFill>
                    <a:srgbClr val="D07796"/>
                  </a:solidFill>
                  <a:latin typeface="Economica"/>
                  <a:ea typeface="Economica"/>
                  <a:cs typeface="Economica"/>
                  <a:sym typeface="Economica"/>
                </a:rPr>
                <a:t> </a:t>
              </a:r>
              <a:r>
                <a:rPr b="1" lang="en-US" sz="2759">
                  <a:solidFill>
                    <a:srgbClr val="D07796"/>
                  </a:solidFill>
                  <a:latin typeface="Economica"/>
                  <a:ea typeface="Economica"/>
                  <a:cs typeface="Economica"/>
                  <a:sym typeface="Economica"/>
                </a:rPr>
                <a:t>Research Groups</a:t>
              </a:r>
              <a:endParaRPr/>
            </a:p>
          </p:txBody>
        </p:sp>
        <p:sp>
          <p:nvSpPr>
            <p:cNvPr id="464" name="Google Shape;464;p11"/>
            <p:cNvSpPr txBox="1"/>
            <p:nvPr/>
          </p:nvSpPr>
          <p:spPr>
            <a:xfrm>
              <a:off x="7450448" y="2637233"/>
              <a:ext cx="3356100" cy="5661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lang="en-US" sz="2759">
                  <a:solidFill>
                    <a:srgbClr val="D07796"/>
                  </a:solidFill>
                  <a:latin typeface="Economica"/>
                  <a:ea typeface="Economica"/>
                  <a:cs typeface="Economica"/>
                  <a:sym typeface="Economica"/>
                </a:rPr>
                <a:t>School Community</a:t>
              </a:r>
              <a:endParaRPr/>
            </a:p>
          </p:txBody>
        </p:sp>
      </p:grpSp>
      <p:sp>
        <p:nvSpPr>
          <p:cNvPr id="465" name="Google Shape;465;p11"/>
          <p:cNvSpPr/>
          <p:nvPr/>
        </p:nvSpPr>
        <p:spPr>
          <a:xfrm>
            <a:off x="10614831" y="2890330"/>
            <a:ext cx="7178125" cy="6583329"/>
          </a:xfrm>
          <a:custGeom>
            <a:rect b="b" l="l" r="r" t="t"/>
            <a:pathLst>
              <a:path extrusionOk="0" h="6583329" w="7178125">
                <a:moveTo>
                  <a:pt x="0" y="0"/>
                </a:moveTo>
                <a:lnTo>
                  <a:pt x="7178125" y="0"/>
                </a:lnTo>
                <a:lnTo>
                  <a:pt x="7178125" y="6583329"/>
                </a:lnTo>
                <a:lnTo>
                  <a:pt x="0" y="6583329"/>
                </a:lnTo>
                <a:lnTo>
                  <a:pt x="0" y="0"/>
                </a:lnTo>
                <a:close/>
              </a:path>
            </a:pathLst>
          </a:custGeom>
          <a:blipFill rotWithShape="1">
            <a:blip r:embed="rId6">
              <a:alphaModFix/>
            </a:blip>
            <a:stretch>
              <a:fillRect b="-50838" l="-138339" r="-6482" t="-18854"/>
            </a:stretch>
          </a:blipFill>
          <a:ln>
            <a:noFill/>
          </a:ln>
        </p:spPr>
      </p:sp>
      <p:sp>
        <p:nvSpPr>
          <p:cNvPr id="466" name="Google Shape;466;p11"/>
          <p:cNvSpPr txBox="1"/>
          <p:nvPr/>
        </p:nvSpPr>
        <p:spPr>
          <a:xfrm>
            <a:off x="868045" y="644825"/>
            <a:ext cx="8464500" cy="923400"/>
          </a:xfrm>
          <a:prstGeom prst="rect">
            <a:avLst/>
          </a:prstGeom>
          <a:noFill/>
          <a:ln>
            <a:noFill/>
          </a:ln>
        </p:spPr>
        <p:txBody>
          <a:bodyPr anchorCtr="0" anchor="t" bIns="0" lIns="0" spcFirstLastPara="1" rIns="0" wrap="square" tIns="0">
            <a:spAutoFit/>
          </a:bodyPr>
          <a:lstStyle/>
          <a:p>
            <a:pPr indent="0" lvl="0" marL="0" marR="0" rtl="0" algn="l">
              <a:lnSpc>
                <a:spcPct val="113983"/>
              </a:lnSpc>
              <a:spcBef>
                <a:spcPts val="0"/>
              </a:spcBef>
              <a:spcAft>
                <a:spcPts val="0"/>
              </a:spcAft>
              <a:buNone/>
            </a:pPr>
            <a:r>
              <a:rPr b="1" lang="en-US" sz="6000">
                <a:solidFill>
                  <a:srgbClr val="D07796"/>
                </a:solidFill>
                <a:latin typeface="Economica"/>
                <a:ea typeface="Economica"/>
                <a:cs typeface="Economica"/>
                <a:sym typeface="Economica"/>
              </a:rPr>
              <a:t>Program Evaluation</a:t>
            </a:r>
            <a:endParaRPr/>
          </a:p>
        </p:txBody>
      </p:sp>
      <p:sp>
        <p:nvSpPr>
          <p:cNvPr id="467" name="Google Shape;467;p11"/>
          <p:cNvSpPr txBox="1"/>
          <p:nvPr/>
        </p:nvSpPr>
        <p:spPr>
          <a:xfrm>
            <a:off x="868045" y="1506537"/>
            <a:ext cx="8596200" cy="790500"/>
          </a:xfrm>
          <a:prstGeom prst="rect">
            <a:avLst/>
          </a:prstGeom>
          <a:noFill/>
          <a:ln>
            <a:noFill/>
          </a:ln>
        </p:spPr>
        <p:txBody>
          <a:bodyPr anchorCtr="0" anchor="t" bIns="0" lIns="0" spcFirstLastPara="1" rIns="0" wrap="square" tIns="0">
            <a:spAutoFit/>
          </a:bodyPr>
          <a:lstStyle/>
          <a:p>
            <a:pPr indent="0" lvl="0" marL="0" marR="0" rtl="0" algn="just">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20000"/>
              </a:lnSpc>
              <a:spcBef>
                <a:spcPts val="0"/>
              </a:spcBef>
              <a:spcAft>
                <a:spcPts val="0"/>
              </a:spcAft>
              <a:buNone/>
            </a:pPr>
            <a:r>
              <a:rPr b="1" i="0" lang="en-US" sz="2600" u="none" cap="none" strike="noStrike">
                <a:solidFill>
                  <a:srgbClr val="351C75"/>
                </a:solidFill>
                <a:latin typeface="Economica"/>
                <a:ea typeface="Economica"/>
                <a:cs typeface="Economica"/>
                <a:sym typeface="Economica"/>
              </a:rPr>
              <a:t>Comptarà amb la participació de:</a:t>
            </a:r>
            <a:endParaRPr/>
          </a:p>
        </p:txBody>
      </p:sp>
      <p:sp>
        <p:nvSpPr>
          <p:cNvPr id="468" name="Google Shape;468;p11"/>
          <p:cNvSpPr txBox="1"/>
          <p:nvPr/>
        </p:nvSpPr>
        <p:spPr>
          <a:xfrm>
            <a:off x="985600" y="5707574"/>
            <a:ext cx="8596200" cy="4262100"/>
          </a:xfrm>
          <a:prstGeom prst="rect">
            <a:avLst/>
          </a:prstGeom>
          <a:noFill/>
          <a:ln>
            <a:noFill/>
          </a:ln>
        </p:spPr>
        <p:txBody>
          <a:bodyPr anchorCtr="0" anchor="t" bIns="0" lIns="0" spcFirstLastPara="1" rIns="0" wrap="square" tIns="0">
            <a:spAutoFit/>
          </a:bodyPr>
          <a:lstStyle/>
          <a:p>
            <a:pPr indent="0" lvl="0" marL="914400" marR="0" rtl="0" algn="just">
              <a:lnSpc>
                <a:spcPct val="160000"/>
              </a:lnSpc>
              <a:spcBef>
                <a:spcPts val="0"/>
              </a:spcBef>
              <a:spcAft>
                <a:spcPts val="0"/>
              </a:spcAft>
              <a:buNone/>
            </a:pPr>
            <a:r>
              <a:t/>
            </a:r>
            <a:endParaRPr b="0" i="0" sz="2600" u="none" cap="none" strike="noStrike">
              <a:solidFill>
                <a:srgbClr val="D07796"/>
              </a:solidFill>
              <a:latin typeface="Economica"/>
              <a:ea typeface="Economica"/>
              <a:cs typeface="Economica"/>
              <a:sym typeface="Economica"/>
            </a:endParaRPr>
          </a:p>
          <a:p>
            <a:pPr indent="0" lvl="0" marL="0" rtl="0" algn="l">
              <a:lnSpc>
                <a:spcPct val="115000"/>
              </a:lnSpc>
              <a:spcBef>
                <a:spcPts val="0"/>
              </a:spcBef>
              <a:spcAft>
                <a:spcPts val="0"/>
              </a:spcAft>
              <a:buNone/>
            </a:pPr>
            <a:r>
              <a:rPr lang="en-US" sz="2600">
                <a:solidFill>
                  <a:srgbClr val="351C75"/>
                </a:solidFill>
                <a:latin typeface="Economica"/>
                <a:ea typeface="Economica"/>
                <a:cs typeface="Economica"/>
                <a:sym typeface="Economica"/>
              </a:rPr>
              <a:t>        Its purpose is to:</a:t>
            </a:r>
            <a:endParaRPr sz="2600">
              <a:solidFill>
                <a:srgbClr val="351C75"/>
              </a:solidFill>
              <a:latin typeface="Economica"/>
              <a:ea typeface="Economica"/>
              <a:cs typeface="Economica"/>
              <a:sym typeface="Economica"/>
            </a:endParaRPr>
          </a:p>
          <a:p>
            <a:pPr indent="-393700" lvl="1" marL="914400" rtl="0" algn="l">
              <a:lnSpc>
                <a:spcPct val="115000"/>
              </a:lnSpc>
              <a:spcBef>
                <a:spcPts val="0"/>
              </a:spcBef>
              <a:spcAft>
                <a:spcPts val="0"/>
              </a:spcAft>
              <a:buClr>
                <a:srgbClr val="351C75"/>
              </a:buClr>
              <a:buSzPts val="2600"/>
              <a:buFont typeface="Economica"/>
              <a:buChar char="•"/>
            </a:pPr>
            <a:r>
              <a:rPr lang="en-US" sz="2600">
                <a:solidFill>
                  <a:srgbClr val="351C75"/>
                </a:solidFill>
                <a:latin typeface="Economica"/>
                <a:ea typeface="Economica"/>
                <a:cs typeface="Economica"/>
                <a:sym typeface="Economica"/>
              </a:rPr>
              <a:t>Generate </a:t>
            </a:r>
            <a:r>
              <a:rPr b="1" lang="en-US" sz="2600">
                <a:solidFill>
                  <a:srgbClr val="D07796"/>
                </a:solidFill>
                <a:highlight>
                  <a:schemeClr val="lt1"/>
                </a:highlight>
                <a:latin typeface="Economica"/>
                <a:ea typeface="Economica"/>
                <a:cs typeface="Economica"/>
                <a:sym typeface="Economica"/>
              </a:rPr>
              <a:t>evidences on the effectiveness and impact</a:t>
            </a:r>
            <a:r>
              <a:rPr lang="en-US" sz="2600">
                <a:solidFill>
                  <a:srgbClr val="351C75"/>
                </a:solidFill>
                <a:latin typeface="Economica"/>
                <a:ea typeface="Economica"/>
                <a:cs typeface="Economica"/>
                <a:sym typeface="Economica"/>
              </a:rPr>
              <a:t> of the training measures developed during the period of initial teaching residency in schools.</a:t>
            </a:r>
            <a:endParaRPr sz="2600">
              <a:solidFill>
                <a:srgbClr val="351C75"/>
              </a:solidFill>
              <a:latin typeface="Economica"/>
              <a:ea typeface="Economica"/>
              <a:cs typeface="Economica"/>
              <a:sym typeface="Economica"/>
            </a:endParaRPr>
          </a:p>
          <a:p>
            <a:pPr indent="-393700" lvl="1" marL="914400" rtl="0" algn="l">
              <a:lnSpc>
                <a:spcPct val="115000"/>
              </a:lnSpc>
              <a:spcBef>
                <a:spcPts val="0"/>
              </a:spcBef>
              <a:spcAft>
                <a:spcPts val="0"/>
              </a:spcAft>
              <a:buClr>
                <a:srgbClr val="351C75"/>
              </a:buClr>
              <a:buSzPts val="2600"/>
              <a:buFont typeface="Economica"/>
              <a:buChar char="•"/>
            </a:pPr>
            <a:r>
              <a:rPr b="1" lang="en-US" sz="2600">
                <a:solidFill>
                  <a:srgbClr val="D07796"/>
                </a:solidFill>
                <a:latin typeface="Economica"/>
                <a:ea typeface="Economica"/>
                <a:cs typeface="Economica"/>
                <a:sym typeface="Economica"/>
              </a:rPr>
              <a:t>Guide the training needs </a:t>
            </a:r>
            <a:r>
              <a:rPr lang="en-US" sz="2600">
                <a:solidFill>
                  <a:srgbClr val="351C75"/>
                </a:solidFill>
                <a:latin typeface="Economica"/>
                <a:ea typeface="Economica"/>
                <a:cs typeface="Economica"/>
                <a:sym typeface="Economica"/>
              </a:rPr>
              <a:t>of the agents involved in the program</a:t>
            </a:r>
            <a:endParaRPr sz="2600">
              <a:solidFill>
                <a:srgbClr val="351C75"/>
              </a:solidFill>
              <a:latin typeface="Economica"/>
              <a:ea typeface="Economica"/>
              <a:cs typeface="Economica"/>
              <a:sym typeface="Economica"/>
            </a:endParaRPr>
          </a:p>
          <a:p>
            <a:pPr indent="-393700" lvl="1" marL="914400" rtl="0" algn="l">
              <a:lnSpc>
                <a:spcPct val="115000"/>
              </a:lnSpc>
              <a:spcBef>
                <a:spcPts val="0"/>
              </a:spcBef>
              <a:spcAft>
                <a:spcPts val="0"/>
              </a:spcAft>
              <a:buClr>
                <a:srgbClr val="351C75"/>
              </a:buClr>
              <a:buSzPts val="2600"/>
              <a:buFont typeface="Economica"/>
              <a:buChar char="•"/>
            </a:pPr>
            <a:r>
              <a:rPr b="1" lang="en-US" sz="2600">
                <a:solidFill>
                  <a:srgbClr val="D07796"/>
                </a:solidFill>
                <a:latin typeface="Economica"/>
                <a:ea typeface="Economica"/>
                <a:cs typeface="Economica"/>
                <a:sym typeface="Economica"/>
              </a:rPr>
              <a:t>Report </a:t>
            </a:r>
            <a:r>
              <a:rPr lang="en-US" sz="2600">
                <a:solidFill>
                  <a:srgbClr val="351C75"/>
                </a:solidFill>
                <a:latin typeface="Economica"/>
                <a:ea typeface="Economica"/>
                <a:cs typeface="Economica"/>
                <a:sym typeface="Economica"/>
              </a:rPr>
              <a:t>on the </a:t>
            </a:r>
            <a:r>
              <a:rPr b="1" lang="en-US" sz="2600">
                <a:solidFill>
                  <a:srgbClr val="D07796"/>
                </a:solidFill>
                <a:latin typeface="Economica"/>
                <a:ea typeface="Economica"/>
                <a:cs typeface="Economica"/>
                <a:sym typeface="Economica"/>
              </a:rPr>
              <a:t>decision-making at three levels of the education system:</a:t>
            </a:r>
            <a:r>
              <a:rPr lang="en-US" sz="2600">
                <a:solidFill>
                  <a:srgbClr val="351C75"/>
                </a:solidFill>
                <a:latin typeface="Economica"/>
                <a:ea typeface="Economica"/>
                <a:cs typeface="Economica"/>
                <a:sym typeface="Economica"/>
              </a:rPr>
              <a:t> teachers, centers and education policy.</a:t>
            </a:r>
            <a:endParaRPr sz="2600">
              <a:solidFill>
                <a:srgbClr val="351C75"/>
              </a:solidFill>
              <a:latin typeface="Economica"/>
              <a:ea typeface="Economica"/>
              <a:cs typeface="Economica"/>
              <a:sym typeface="Economica"/>
            </a:endParaRPr>
          </a:p>
          <a:p>
            <a:pPr indent="0" lvl="0" marL="914400" marR="0" rtl="0" algn="just">
              <a:lnSpc>
                <a:spcPct val="160000"/>
              </a:lnSpc>
              <a:spcBef>
                <a:spcPts val="0"/>
              </a:spcBef>
              <a:spcAft>
                <a:spcPts val="0"/>
              </a:spcAft>
              <a:buNone/>
            </a:pPr>
            <a:r>
              <a:t/>
            </a:r>
            <a:endParaRPr sz="2600">
              <a:solidFill>
                <a:srgbClr val="351C75"/>
              </a:solidFill>
              <a:latin typeface="Economica"/>
              <a:ea typeface="Economica"/>
              <a:cs typeface="Economica"/>
              <a:sym typeface="Economica"/>
            </a:endParaRPr>
          </a:p>
        </p:txBody>
      </p:sp>
      <p:sp>
        <p:nvSpPr>
          <p:cNvPr id="469" name="Google Shape;469;p11"/>
          <p:cNvSpPr txBox="1"/>
          <p:nvPr/>
        </p:nvSpPr>
        <p:spPr>
          <a:xfrm>
            <a:off x="8144034" y="752721"/>
            <a:ext cx="8551800" cy="10194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lang="en-US" sz="2759">
                <a:solidFill>
                  <a:srgbClr val="351C75"/>
                </a:solidFill>
                <a:latin typeface="Economica"/>
                <a:ea typeface="Economica"/>
                <a:cs typeface="Economica"/>
                <a:sym typeface="Economica"/>
              </a:rPr>
              <a:t>"The evaluation of the program stands out for its transformative potential as a resource for self-reflection and professional improvement."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10"/>
          <p:cNvSpPr/>
          <p:nvPr/>
        </p:nvSpPr>
        <p:spPr>
          <a:xfrm>
            <a:off x="17161500" y="0"/>
            <a:ext cx="1013850" cy="10286998"/>
          </a:xfrm>
          <a:custGeom>
            <a:rect b="b" l="l" r="r" t="t"/>
            <a:pathLst>
              <a:path extrusionOk="0" h="10286998" w="1013850">
                <a:moveTo>
                  <a:pt x="0" y="0"/>
                </a:moveTo>
                <a:lnTo>
                  <a:pt x="1013850" y="0"/>
                </a:lnTo>
                <a:lnTo>
                  <a:pt x="1013850" y="10286998"/>
                </a:lnTo>
                <a:lnTo>
                  <a:pt x="0" y="10286998"/>
                </a:lnTo>
                <a:lnTo>
                  <a:pt x="0" y="0"/>
                </a:lnTo>
                <a:close/>
              </a:path>
            </a:pathLst>
          </a:custGeom>
          <a:blipFill rotWithShape="1">
            <a:blip r:embed="rId3">
              <a:alphaModFix/>
            </a:blip>
            <a:stretch>
              <a:fillRect b="0" l="0" r="-11113" t="0"/>
            </a:stretch>
          </a:blipFill>
          <a:ln>
            <a:noFill/>
          </a:ln>
        </p:spPr>
      </p:sp>
      <p:sp>
        <p:nvSpPr>
          <p:cNvPr id="479" name="Google Shape;479;p10"/>
          <p:cNvSpPr/>
          <p:nvPr/>
        </p:nvSpPr>
        <p:spPr>
          <a:xfrm>
            <a:off x="884900" y="1971426"/>
            <a:ext cx="2153800" cy="3051700"/>
          </a:xfrm>
          <a:custGeom>
            <a:rect b="b" l="l" r="r" t="t"/>
            <a:pathLst>
              <a:path extrusionOk="0" h="3051700" w="2153800">
                <a:moveTo>
                  <a:pt x="0" y="0"/>
                </a:moveTo>
                <a:lnTo>
                  <a:pt x="2153800" y="0"/>
                </a:lnTo>
                <a:lnTo>
                  <a:pt x="2153800" y="3051700"/>
                </a:lnTo>
                <a:lnTo>
                  <a:pt x="0" y="3051700"/>
                </a:lnTo>
                <a:lnTo>
                  <a:pt x="0" y="0"/>
                </a:lnTo>
                <a:close/>
              </a:path>
            </a:pathLst>
          </a:custGeom>
          <a:blipFill rotWithShape="1">
            <a:blip r:embed="rId4">
              <a:alphaModFix/>
            </a:blip>
            <a:stretch>
              <a:fillRect b="0" l="0" r="0" t="0"/>
            </a:stretch>
          </a:blipFill>
          <a:ln>
            <a:noFill/>
          </a:ln>
        </p:spPr>
      </p:sp>
      <p:sp>
        <p:nvSpPr>
          <p:cNvPr id="480" name="Google Shape;480;p10"/>
          <p:cNvSpPr/>
          <p:nvPr/>
        </p:nvSpPr>
        <p:spPr>
          <a:xfrm>
            <a:off x="3099100" y="2650050"/>
            <a:ext cx="6701400" cy="2328750"/>
          </a:xfrm>
          <a:custGeom>
            <a:rect b="b" l="l" r="r" t="t"/>
            <a:pathLst>
              <a:path extrusionOk="0" h="2328750" w="6701400">
                <a:moveTo>
                  <a:pt x="0" y="0"/>
                </a:moveTo>
                <a:lnTo>
                  <a:pt x="6701400" y="0"/>
                </a:lnTo>
                <a:lnTo>
                  <a:pt x="6701400" y="2328750"/>
                </a:lnTo>
                <a:lnTo>
                  <a:pt x="0" y="2328750"/>
                </a:lnTo>
                <a:lnTo>
                  <a:pt x="0" y="0"/>
                </a:lnTo>
                <a:close/>
              </a:path>
            </a:pathLst>
          </a:custGeom>
          <a:blipFill rotWithShape="1">
            <a:blip r:embed="rId5">
              <a:alphaModFix/>
            </a:blip>
            <a:stretch>
              <a:fillRect b="0" l="0" r="0" t="0"/>
            </a:stretch>
          </a:blipFill>
          <a:ln>
            <a:noFill/>
          </a:ln>
        </p:spPr>
      </p:sp>
      <p:sp>
        <p:nvSpPr>
          <p:cNvPr id="481" name="Google Shape;481;p10"/>
          <p:cNvSpPr/>
          <p:nvPr/>
        </p:nvSpPr>
        <p:spPr>
          <a:xfrm>
            <a:off x="357900" y="6423750"/>
            <a:ext cx="3501900" cy="2446150"/>
          </a:xfrm>
          <a:custGeom>
            <a:rect b="b" l="l" r="r" t="t"/>
            <a:pathLst>
              <a:path extrusionOk="0" h="2446150" w="3501900">
                <a:moveTo>
                  <a:pt x="0" y="0"/>
                </a:moveTo>
                <a:lnTo>
                  <a:pt x="3501900" y="0"/>
                </a:lnTo>
                <a:lnTo>
                  <a:pt x="3501900" y="2446150"/>
                </a:lnTo>
                <a:lnTo>
                  <a:pt x="0" y="2446150"/>
                </a:lnTo>
                <a:lnTo>
                  <a:pt x="0" y="0"/>
                </a:lnTo>
                <a:close/>
              </a:path>
            </a:pathLst>
          </a:custGeom>
          <a:blipFill rotWithShape="1">
            <a:blip r:embed="rId6">
              <a:alphaModFix/>
            </a:blip>
            <a:stretch>
              <a:fillRect b="0" l="0" r="0" t="0"/>
            </a:stretch>
          </a:blipFill>
          <a:ln>
            <a:noFill/>
          </a:ln>
        </p:spPr>
      </p:sp>
      <p:sp>
        <p:nvSpPr>
          <p:cNvPr id="482" name="Google Shape;482;p10"/>
          <p:cNvSpPr txBox="1"/>
          <p:nvPr/>
        </p:nvSpPr>
        <p:spPr>
          <a:xfrm>
            <a:off x="4906804" y="5553273"/>
            <a:ext cx="7181550" cy="533775"/>
          </a:xfrm>
          <a:prstGeom prst="rect">
            <a:avLst/>
          </a:prstGeom>
          <a:noFill/>
          <a:ln>
            <a:noFill/>
          </a:ln>
        </p:spPr>
        <p:txBody>
          <a:bodyPr anchorCtr="0" anchor="t" bIns="0" lIns="0" spcFirstLastPara="1" rIns="0" wrap="square" tIns="0">
            <a:spAutoFit/>
          </a:bodyPr>
          <a:lstStyle/>
          <a:p>
            <a:pPr indent="0" lvl="0" marL="0" marR="0" rtl="0" algn="just">
              <a:lnSpc>
                <a:spcPct val="137961"/>
              </a:lnSpc>
              <a:spcBef>
                <a:spcPts val="0"/>
              </a:spcBef>
              <a:spcAft>
                <a:spcPts val="0"/>
              </a:spcAft>
              <a:buNone/>
            </a:pPr>
            <a:r>
              <a:rPr b="1" i="0" lang="en-US" sz="2600" u="none" cap="none" strike="noStrike">
                <a:solidFill>
                  <a:srgbClr val="351C75"/>
                </a:solidFill>
                <a:latin typeface="Economica"/>
                <a:ea typeface="Economica"/>
                <a:cs typeface="Economica"/>
                <a:sym typeface="Economica"/>
              </a:rPr>
              <a:t>Participació en programes europeus</a:t>
            </a:r>
            <a:endParaRPr/>
          </a:p>
        </p:txBody>
      </p:sp>
      <p:sp>
        <p:nvSpPr>
          <p:cNvPr id="483" name="Google Shape;483;p10"/>
          <p:cNvSpPr/>
          <p:nvPr/>
        </p:nvSpPr>
        <p:spPr>
          <a:xfrm>
            <a:off x="9801700" y="2004150"/>
            <a:ext cx="3304700" cy="3289200"/>
          </a:xfrm>
          <a:custGeom>
            <a:rect b="b" l="l" r="r" t="t"/>
            <a:pathLst>
              <a:path extrusionOk="0" h="3289200" w="3304700">
                <a:moveTo>
                  <a:pt x="0" y="0"/>
                </a:moveTo>
                <a:lnTo>
                  <a:pt x="3304700" y="0"/>
                </a:lnTo>
                <a:lnTo>
                  <a:pt x="3304700" y="3289200"/>
                </a:lnTo>
                <a:lnTo>
                  <a:pt x="0" y="3289200"/>
                </a:lnTo>
                <a:lnTo>
                  <a:pt x="0" y="0"/>
                </a:lnTo>
                <a:close/>
              </a:path>
            </a:pathLst>
          </a:custGeom>
          <a:blipFill rotWithShape="1">
            <a:blip r:embed="rId7">
              <a:alphaModFix/>
            </a:blip>
            <a:stretch>
              <a:fillRect b="0" l="0" r="0" t="0"/>
            </a:stretch>
          </a:blipFill>
          <a:ln>
            <a:noFill/>
          </a:ln>
        </p:spPr>
      </p:sp>
      <p:sp>
        <p:nvSpPr>
          <p:cNvPr id="484" name="Google Shape;484;p10"/>
          <p:cNvSpPr txBox="1"/>
          <p:nvPr/>
        </p:nvSpPr>
        <p:spPr>
          <a:xfrm>
            <a:off x="9427175" y="5339050"/>
            <a:ext cx="4053750" cy="430725"/>
          </a:xfrm>
          <a:prstGeom prst="rect">
            <a:avLst/>
          </a:prstGeom>
          <a:noFill/>
          <a:ln>
            <a:noFill/>
          </a:ln>
        </p:spPr>
        <p:txBody>
          <a:bodyPr anchorCtr="0" anchor="t" bIns="0" lIns="0" spcFirstLastPara="1" rIns="0" wrap="square" tIns="0">
            <a:spAutoFit/>
          </a:bodyPr>
          <a:lstStyle/>
          <a:p>
            <a:pPr indent="0" lvl="0" marL="0" marR="0" rtl="0" algn="l">
              <a:lnSpc>
                <a:spcPct val="120014"/>
              </a:lnSpc>
              <a:spcBef>
                <a:spcPts val="0"/>
              </a:spcBef>
              <a:spcAft>
                <a:spcPts val="0"/>
              </a:spcAft>
              <a:buNone/>
            </a:pPr>
            <a:r>
              <a:rPr b="0" i="0" lang="en-US" sz="1399" u="none" cap="none" strike="noStrike">
                <a:solidFill>
                  <a:srgbClr val="A64D79"/>
                </a:solidFill>
                <a:latin typeface="Arial"/>
                <a:ea typeface="Arial"/>
                <a:cs typeface="Arial"/>
                <a:sym typeface="Arial"/>
              </a:rPr>
              <a:t>https://edoserveis-uab.cat/congreso2023/</a:t>
            </a:r>
            <a:endParaRPr/>
          </a:p>
        </p:txBody>
      </p:sp>
      <p:sp>
        <p:nvSpPr>
          <p:cNvPr id="485" name="Google Shape;485;p10"/>
          <p:cNvSpPr/>
          <p:nvPr/>
        </p:nvSpPr>
        <p:spPr>
          <a:xfrm>
            <a:off x="13896420" y="2004150"/>
            <a:ext cx="2527000" cy="1841100"/>
          </a:xfrm>
          <a:custGeom>
            <a:rect b="b" l="l" r="r" t="t"/>
            <a:pathLst>
              <a:path extrusionOk="0" h="1841100" w="2527000">
                <a:moveTo>
                  <a:pt x="0" y="0"/>
                </a:moveTo>
                <a:lnTo>
                  <a:pt x="2527000" y="0"/>
                </a:lnTo>
                <a:lnTo>
                  <a:pt x="2527000" y="1841100"/>
                </a:lnTo>
                <a:lnTo>
                  <a:pt x="0" y="1841100"/>
                </a:lnTo>
                <a:lnTo>
                  <a:pt x="0" y="0"/>
                </a:lnTo>
                <a:close/>
              </a:path>
            </a:pathLst>
          </a:custGeom>
          <a:blipFill rotWithShape="1">
            <a:blip r:embed="rId8">
              <a:alphaModFix/>
            </a:blip>
            <a:stretch>
              <a:fillRect b="0" l="0" r="0" t="0"/>
            </a:stretch>
          </a:blipFill>
          <a:ln>
            <a:noFill/>
          </a:ln>
        </p:spPr>
      </p:sp>
      <p:sp>
        <p:nvSpPr>
          <p:cNvPr id="486" name="Google Shape;486;p10"/>
          <p:cNvSpPr/>
          <p:nvPr/>
        </p:nvSpPr>
        <p:spPr>
          <a:xfrm>
            <a:off x="13356350" y="4014450"/>
            <a:ext cx="3607140" cy="1445702"/>
          </a:xfrm>
          <a:custGeom>
            <a:rect b="b" l="l" r="r" t="t"/>
            <a:pathLst>
              <a:path extrusionOk="0" h="1445702" w="3607140">
                <a:moveTo>
                  <a:pt x="0" y="0"/>
                </a:moveTo>
                <a:lnTo>
                  <a:pt x="3607140" y="0"/>
                </a:lnTo>
                <a:lnTo>
                  <a:pt x="3607140" y="1445702"/>
                </a:lnTo>
                <a:lnTo>
                  <a:pt x="0" y="1445702"/>
                </a:lnTo>
                <a:lnTo>
                  <a:pt x="0" y="0"/>
                </a:lnTo>
                <a:close/>
              </a:path>
            </a:pathLst>
          </a:custGeom>
          <a:blipFill rotWithShape="1">
            <a:blip r:embed="rId9">
              <a:alphaModFix/>
            </a:blip>
            <a:stretch>
              <a:fillRect b="0" l="0" r="-25465" t="-38906"/>
            </a:stretch>
          </a:blipFill>
          <a:ln>
            <a:noFill/>
          </a:ln>
        </p:spPr>
      </p:sp>
      <p:sp>
        <p:nvSpPr>
          <p:cNvPr id="487" name="Google Shape;487;p10"/>
          <p:cNvSpPr/>
          <p:nvPr/>
        </p:nvSpPr>
        <p:spPr>
          <a:xfrm>
            <a:off x="4954558" y="6201348"/>
            <a:ext cx="3075748" cy="1406102"/>
          </a:xfrm>
          <a:custGeom>
            <a:rect b="b" l="l" r="r" t="t"/>
            <a:pathLst>
              <a:path extrusionOk="0" h="1406102" w="3075748">
                <a:moveTo>
                  <a:pt x="0" y="0"/>
                </a:moveTo>
                <a:lnTo>
                  <a:pt x="3075748" y="0"/>
                </a:lnTo>
                <a:lnTo>
                  <a:pt x="3075748" y="1406102"/>
                </a:lnTo>
                <a:lnTo>
                  <a:pt x="0" y="1406102"/>
                </a:lnTo>
                <a:lnTo>
                  <a:pt x="0" y="0"/>
                </a:lnTo>
                <a:close/>
              </a:path>
            </a:pathLst>
          </a:custGeom>
          <a:blipFill rotWithShape="1">
            <a:blip r:embed="rId10">
              <a:alphaModFix/>
            </a:blip>
            <a:stretch>
              <a:fillRect b="0" l="0" r="0" t="0"/>
            </a:stretch>
          </a:blipFill>
          <a:ln>
            <a:noFill/>
          </a:ln>
        </p:spPr>
      </p:sp>
      <p:sp>
        <p:nvSpPr>
          <p:cNvPr id="488" name="Google Shape;488;p10"/>
          <p:cNvSpPr/>
          <p:nvPr/>
        </p:nvSpPr>
        <p:spPr>
          <a:xfrm>
            <a:off x="4738033" y="8429384"/>
            <a:ext cx="3636198" cy="1263368"/>
          </a:xfrm>
          <a:custGeom>
            <a:rect b="b" l="l" r="r" t="t"/>
            <a:pathLst>
              <a:path extrusionOk="0" h="1263368" w="3636198">
                <a:moveTo>
                  <a:pt x="0" y="0"/>
                </a:moveTo>
                <a:lnTo>
                  <a:pt x="3636198" y="0"/>
                </a:lnTo>
                <a:lnTo>
                  <a:pt x="3636198" y="1263368"/>
                </a:lnTo>
                <a:lnTo>
                  <a:pt x="0" y="1263368"/>
                </a:lnTo>
                <a:lnTo>
                  <a:pt x="0" y="0"/>
                </a:lnTo>
                <a:close/>
              </a:path>
            </a:pathLst>
          </a:custGeom>
          <a:blipFill rotWithShape="1">
            <a:blip r:embed="rId11">
              <a:alphaModFix/>
            </a:blip>
            <a:stretch>
              <a:fillRect b="0" l="-496" r="-497" t="0"/>
            </a:stretch>
          </a:blipFill>
          <a:ln>
            <a:noFill/>
          </a:ln>
        </p:spPr>
      </p:sp>
      <p:sp>
        <p:nvSpPr>
          <p:cNvPr id="489" name="Google Shape;489;p10"/>
          <p:cNvSpPr/>
          <p:nvPr/>
        </p:nvSpPr>
        <p:spPr>
          <a:xfrm>
            <a:off x="10611444" y="7449789"/>
            <a:ext cx="5811976" cy="1354792"/>
          </a:xfrm>
          <a:custGeom>
            <a:rect b="b" l="l" r="r" t="t"/>
            <a:pathLst>
              <a:path extrusionOk="0" h="1354792" w="5811976">
                <a:moveTo>
                  <a:pt x="0" y="0"/>
                </a:moveTo>
                <a:lnTo>
                  <a:pt x="5811976" y="0"/>
                </a:lnTo>
                <a:lnTo>
                  <a:pt x="5811976" y="1354792"/>
                </a:lnTo>
                <a:lnTo>
                  <a:pt x="0" y="1354792"/>
                </a:lnTo>
                <a:lnTo>
                  <a:pt x="0" y="0"/>
                </a:lnTo>
                <a:close/>
              </a:path>
            </a:pathLst>
          </a:custGeom>
          <a:blipFill rotWithShape="1">
            <a:blip r:embed="rId12">
              <a:alphaModFix/>
            </a:blip>
            <a:stretch>
              <a:fillRect b="0" l="0" r="0" t="0"/>
            </a:stretch>
          </a:blipFill>
          <a:ln>
            <a:noFill/>
          </a:ln>
        </p:spPr>
      </p:sp>
      <p:sp>
        <p:nvSpPr>
          <p:cNvPr id="490" name="Google Shape;490;p10"/>
          <p:cNvSpPr/>
          <p:nvPr/>
        </p:nvSpPr>
        <p:spPr>
          <a:xfrm>
            <a:off x="9889523" y="7960481"/>
            <a:ext cx="1949533" cy="1629736"/>
          </a:xfrm>
          <a:custGeom>
            <a:rect b="b" l="l" r="r" t="t"/>
            <a:pathLst>
              <a:path extrusionOk="0" h="1629736" w="1949533">
                <a:moveTo>
                  <a:pt x="0" y="0"/>
                </a:moveTo>
                <a:lnTo>
                  <a:pt x="1949534" y="0"/>
                </a:lnTo>
                <a:lnTo>
                  <a:pt x="1949534" y="1629736"/>
                </a:lnTo>
                <a:lnTo>
                  <a:pt x="0" y="1629736"/>
                </a:lnTo>
                <a:lnTo>
                  <a:pt x="0" y="0"/>
                </a:lnTo>
                <a:close/>
              </a:path>
            </a:pathLst>
          </a:custGeom>
          <a:blipFill rotWithShape="1">
            <a:blip r:embed="rId13">
              <a:alphaModFix/>
            </a:blip>
            <a:stretch>
              <a:fillRect b="0" l="0" r="0" t="0"/>
            </a:stretch>
          </a:blipFill>
          <a:ln>
            <a:noFill/>
          </a:ln>
        </p:spPr>
      </p:sp>
      <p:sp>
        <p:nvSpPr>
          <p:cNvPr id="491" name="Google Shape;491;p10"/>
          <p:cNvSpPr txBox="1"/>
          <p:nvPr/>
        </p:nvSpPr>
        <p:spPr>
          <a:xfrm>
            <a:off x="824075" y="483530"/>
            <a:ext cx="10209441" cy="893445"/>
          </a:xfrm>
          <a:prstGeom prst="rect">
            <a:avLst/>
          </a:prstGeom>
          <a:noFill/>
          <a:ln>
            <a:noFill/>
          </a:ln>
        </p:spPr>
        <p:txBody>
          <a:bodyPr anchorCtr="0" anchor="t" bIns="0" lIns="0" spcFirstLastPara="1" rIns="0" wrap="square" tIns="0">
            <a:spAutoFit/>
          </a:bodyPr>
          <a:lstStyle/>
          <a:p>
            <a:pPr indent="0" lvl="0" marL="0" marR="0" rtl="0" algn="l">
              <a:lnSpc>
                <a:spcPct val="113983"/>
              </a:lnSpc>
              <a:spcBef>
                <a:spcPts val="0"/>
              </a:spcBef>
              <a:spcAft>
                <a:spcPts val="0"/>
              </a:spcAft>
              <a:buNone/>
            </a:pPr>
            <a:r>
              <a:rPr b="1" i="0" lang="en-US" sz="6000" u="none" cap="none" strike="noStrike">
                <a:solidFill>
                  <a:srgbClr val="D07796"/>
                </a:solidFill>
                <a:latin typeface="Economica"/>
                <a:ea typeface="Economica"/>
                <a:cs typeface="Economica"/>
                <a:sym typeface="Economica"/>
              </a:rPr>
              <a:t>Transferència de coneixement</a:t>
            </a:r>
            <a:endParaRPr/>
          </a:p>
        </p:txBody>
      </p:sp>
      <p:sp>
        <p:nvSpPr>
          <p:cNvPr id="492" name="Google Shape;492;p10"/>
          <p:cNvSpPr txBox="1"/>
          <p:nvPr/>
        </p:nvSpPr>
        <p:spPr>
          <a:xfrm>
            <a:off x="824075" y="1405550"/>
            <a:ext cx="4736550" cy="449775"/>
          </a:xfrm>
          <a:prstGeom prst="rect">
            <a:avLst/>
          </a:prstGeom>
          <a:noFill/>
          <a:ln>
            <a:noFill/>
          </a:ln>
        </p:spPr>
        <p:txBody>
          <a:bodyPr anchorCtr="0" anchor="t" bIns="0" lIns="0" spcFirstLastPara="1" rIns="0" wrap="square" tIns="0">
            <a:spAutoFit/>
          </a:bodyPr>
          <a:lstStyle/>
          <a:p>
            <a:pPr indent="0" lvl="0" marL="0" marR="0" rtl="0" algn="just">
              <a:lnSpc>
                <a:spcPct val="137961"/>
              </a:lnSpc>
              <a:spcBef>
                <a:spcPts val="0"/>
              </a:spcBef>
              <a:spcAft>
                <a:spcPts val="0"/>
              </a:spcAft>
              <a:buNone/>
            </a:pPr>
            <a:r>
              <a:rPr b="1" i="0" lang="en-US" sz="2600" u="none" cap="none" strike="noStrike">
                <a:solidFill>
                  <a:srgbClr val="351C75"/>
                </a:solidFill>
                <a:latin typeface="Economica"/>
                <a:ea typeface="Economica"/>
                <a:cs typeface="Economica"/>
                <a:sym typeface="Economica"/>
              </a:rPr>
              <a:t>Publicacions en revistes d’àmbit educatiu</a:t>
            </a:r>
            <a:endParaRPr/>
          </a:p>
          <a:p>
            <a:pPr indent="0" lvl="0" marL="0" marR="0" rtl="0" algn="l">
              <a:lnSpc>
                <a:spcPct val="258423"/>
              </a:lnSpc>
              <a:spcBef>
                <a:spcPts val="0"/>
              </a:spcBef>
              <a:spcAft>
                <a:spcPts val="0"/>
              </a:spcAft>
              <a:buNone/>
            </a:pPr>
            <a:r>
              <a:t/>
            </a:r>
            <a:endParaRPr b="1" i="0" sz="2600" u="none" cap="none" strike="noStrike">
              <a:solidFill>
                <a:srgbClr val="351C75"/>
              </a:solidFill>
              <a:latin typeface="Economica"/>
              <a:ea typeface="Economica"/>
              <a:cs typeface="Economica"/>
              <a:sym typeface="Economica"/>
            </a:endParaRPr>
          </a:p>
        </p:txBody>
      </p:sp>
      <p:sp>
        <p:nvSpPr>
          <p:cNvPr id="493" name="Google Shape;493;p10"/>
          <p:cNvSpPr txBox="1"/>
          <p:nvPr/>
        </p:nvSpPr>
        <p:spPr>
          <a:xfrm>
            <a:off x="867217" y="5612500"/>
            <a:ext cx="2992583" cy="435864"/>
          </a:xfrm>
          <a:prstGeom prst="rect">
            <a:avLst/>
          </a:prstGeom>
          <a:noFill/>
          <a:ln>
            <a:noFill/>
          </a:ln>
        </p:spPr>
        <p:txBody>
          <a:bodyPr anchorCtr="0" anchor="t" bIns="0" lIns="0" spcFirstLastPara="1" rIns="0" wrap="square" tIns="0">
            <a:spAutoFit/>
          </a:bodyPr>
          <a:lstStyle/>
          <a:p>
            <a:pPr indent="0" lvl="0" marL="0" marR="0" rtl="0" algn="just">
              <a:lnSpc>
                <a:spcPct val="137961"/>
              </a:lnSpc>
              <a:spcBef>
                <a:spcPts val="0"/>
              </a:spcBef>
              <a:spcAft>
                <a:spcPts val="0"/>
              </a:spcAft>
              <a:buNone/>
            </a:pPr>
            <a:r>
              <a:rPr b="1" i="0" lang="en-US" sz="2600" u="none" cap="none" strike="noStrike">
                <a:solidFill>
                  <a:srgbClr val="351C75"/>
                </a:solidFill>
                <a:latin typeface="Economica"/>
                <a:ea typeface="Economica"/>
                <a:cs typeface="Economica"/>
                <a:sym typeface="Economica"/>
              </a:rPr>
              <a:t>Participació en jornades</a:t>
            </a:r>
            <a:endParaRPr/>
          </a:p>
        </p:txBody>
      </p:sp>
      <p:sp>
        <p:nvSpPr>
          <p:cNvPr id="494" name="Google Shape;494;p10"/>
          <p:cNvSpPr txBox="1"/>
          <p:nvPr/>
        </p:nvSpPr>
        <p:spPr>
          <a:xfrm>
            <a:off x="10126775" y="1187600"/>
            <a:ext cx="3121950" cy="449775"/>
          </a:xfrm>
          <a:prstGeom prst="rect">
            <a:avLst/>
          </a:prstGeom>
          <a:noFill/>
          <a:ln>
            <a:noFill/>
          </a:ln>
        </p:spPr>
        <p:txBody>
          <a:bodyPr anchorCtr="0" anchor="t" bIns="0" lIns="0" spcFirstLastPara="1" rIns="0" wrap="square" tIns="0">
            <a:spAutoFit/>
          </a:bodyPr>
          <a:lstStyle/>
          <a:p>
            <a:pPr indent="0" lvl="0" marL="0" marR="0" rtl="0" algn="just">
              <a:lnSpc>
                <a:spcPct val="137961"/>
              </a:lnSpc>
              <a:spcBef>
                <a:spcPts val="0"/>
              </a:spcBef>
              <a:spcAft>
                <a:spcPts val="0"/>
              </a:spcAft>
              <a:buNone/>
            </a:pPr>
            <a:r>
              <a:rPr b="1" i="0" lang="en-US" sz="2600" u="none" cap="none" strike="noStrike">
                <a:solidFill>
                  <a:srgbClr val="351C75"/>
                </a:solidFill>
                <a:latin typeface="Economica"/>
                <a:ea typeface="Economica"/>
                <a:cs typeface="Economica"/>
                <a:sym typeface="Economica"/>
              </a:rPr>
              <a:t>Participació en congressos</a:t>
            </a:r>
            <a:endParaRPr/>
          </a:p>
        </p:txBody>
      </p:sp>
      <p:sp>
        <p:nvSpPr>
          <p:cNvPr id="495" name="Google Shape;495;p10"/>
          <p:cNvSpPr txBox="1"/>
          <p:nvPr/>
        </p:nvSpPr>
        <p:spPr>
          <a:xfrm>
            <a:off x="4758433" y="7585658"/>
            <a:ext cx="3694950" cy="4116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000" u="none" cap="none" strike="noStrike">
                <a:solidFill>
                  <a:srgbClr val="A64D79"/>
                </a:solidFill>
                <a:latin typeface="Open Sans"/>
                <a:ea typeface="Open Sans"/>
                <a:cs typeface="Open Sans"/>
                <a:sym typeface="Open Sans"/>
              </a:rPr>
              <a:t>UVIC. LOOP és un projecte d’implementació de  polítiques educatives que té com a objectiu contribuir al canvi cap a una política integral de professió docent que abasta totes les etapes de les seves carreres professionals</a:t>
            </a:r>
            <a:endParaRPr/>
          </a:p>
        </p:txBody>
      </p:sp>
      <p:sp>
        <p:nvSpPr>
          <p:cNvPr id="496" name="Google Shape;496;p10"/>
          <p:cNvSpPr txBox="1"/>
          <p:nvPr/>
        </p:nvSpPr>
        <p:spPr>
          <a:xfrm>
            <a:off x="10611444" y="5722150"/>
            <a:ext cx="7181550" cy="435864"/>
          </a:xfrm>
          <a:prstGeom prst="rect">
            <a:avLst/>
          </a:prstGeom>
          <a:noFill/>
          <a:ln>
            <a:noFill/>
          </a:ln>
        </p:spPr>
        <p:txBody>
          <a:bodyPr anchorCtr="0" anchor="t" bIns="0" lIns="0" spcFirstLastPara="1" rIns="0" wrap="square" tIns="0">
            <a:spAutoFit/>
          </a:bodyPr>
          <a:lstStyle/>
          <a:p>
            <a:pPr indent="0" lvl="0" marL="0" marR="0" rtl="0" algn="just">
              <a:lnSpc>
                <a:spcPct val="137961"/>
              </a:lnSpc>
              <a:spcBef>
                <a:spcPts val="0"/>
              </a:spcBef>
              <a:spcAft>
                <a:spcPts val="0"/>
              </a:spcAft>
              <a:buNone/>
            </a:pPr>
            <a:r>
              <a:rPr b="1" i="0" lang="en-US" sz="2600" u="none" cap="none" strike="noStrike">
                <a:solidFill>
                  <a:srgbClr val="351C75"/>
                </a:solidFill>
                <a:latin typeface="Economica"/>
                <a:ea typeface="Economica"/>
                <a:cs typeface="Economica"/>
                <a:sym typeface="Economica"/>
              </a:rPr>
              <a:t>Participació en recerca educativa</a:t>
            </a:r>
            <a:endParaRPr/>
          </a:p>
        </p:txBody>
      </p:sp>
      <p:sp>
        <p:nvSpPr>
          <p:cNvPr id="497" name="Google Shape;497;p10"/>
          <p:cNvSpPr txBox="1"/>
          <p:nvPr/>
        </p:nvSpPr>
        <p:spPr>
          <a:xfrm>
            <a:off x="11945107" y="7959233"/>
            <a:ext cx="4038014" cy="854420"/>
          </a:xfrm>
          <a:prstGeom prst="rect">
            <a:avLst/>
          </a:prstGeom>
          <a:noFill/>
          <a:ln>
            <a:noFill/>
          </a:ln>
        </p:spPr>
        <p:txBody>
          <a:bodyPr anchorCtr="0" anchor="t" bIns="0" lIns="0" spcFirstLastPara="1" rIns="0" wrap="square" tIns="0">
            <a:spAutoFit/>
          </a:bodyPr>
          <a:lstStyle/>
          <a:p>
            <a:pPr indent="0" lvl="0" marL="0" marR="0" rtl="0" algn="l">
              <a:lnSpc>
                <a:spcPct val="140049"/>
              </a:lnSpc>
              <a:spcBef>
                <a:spcPts val="0"/>
              </a:spcBef>
              <a:spcAft>
                <a:spcPts val="0"/>
              </a:spcAft>
              <a:buNone/>
            </a:pPr>
            <a:r>
              <a:rPr b="1" i="0" lang="en-US" sz="1623" u="none" cap="none" strike="noStrike">
                <a:solidFill>
                  <a:srgbClr val="000000"/>
                </a:solidFill>
                <a:latin typeface="Economica"/>
                <a:ea typeface="Economica"/>
                <a:cs typeface="Economica"/>
                <a:sym typeface="Economica"/>
              </a:rPr>
              <a:t>International Conference</a:t>
            </a:r>
            <a:endParaRPr/>
          </a:p>
          <a:p>
            <a:pPr indent="0" lvl="0" marL="0" marR="0" rtl="0" algn="l">
              <a:lnSpc>
                <a:spcPct val="140049"/>
              </a:lnSpc>
              <a:spcBef>
                <a:spcPts val="0"/>
              </a:spcBef>
              <a:spcAft>
                <a:spcPts val="0"/>
              </a:spcAft>
              <a:buNone/>
            </a:pPr>
            <a:r>
              <a:rPr b="1" i="0" lang="en-US" sz="1623" u="none" cap="none" strike="noStrike">
                <a:solidFill>
                  <a:srgbClr val="000000"/>
                </a:solidFill>
                <a:latin typeface="Economica"/>
                <a:ea typeface="Economica"/>
                <a:cs typeface="Economica"/>
                <a:sym typeface="Economica"/>
              </a:rPr>
              <a:t>SHARING AND LEARNING FOR MENTORING IN EDUCATION</a:t>
            </a:r>
            <a:endParaRPr/>
          </a:p>
          <a:p>
            <a:pPr indent="0" lvl="0" marL="0" marR="0" rtl="0" algn="l">
              <a:lnSpc>
                <a:spcPct val="140049"/>
              </a:lnSpc>
              <a:spcBef>
                <a:spcPts val="0"/>
              </a:spcBef>
              <a:spcAft>
                <a:spcPts val="0"/>
              </a:spcAft>
              <a:buNone/>
            </a:pPr>
            <a:r>
              <a:rPr b="1" i="0" lang="en-US" sz="1623" u="none" cap="none" strike="noStrike">
                <a:solidFill>
                  <a:srgbClr val="000000"/>
                </a:solidFill>
                <a:latin typeface="Economica"/>
                <a:ea typeface="Economica"/>
                <a:cs typeface="Economica"/>
                <a:sym typeface="Economica"/>
              </a:rPr>
              <a:t>ICSLME 2023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g29851a8beee_5_14"/>
          <p:cNvPicPr preferRelativeResize="0"/>
          <p:nvPr/>
        </p:nvPicPr>
        <p:blipFill>
          <a:blip r:embed="rId3">
            <a:alphaModFix/>
          </a:blip>
          <a:stretch>
            <a:fillRect/>
          </a:stretch>
        </p:blipFill>
        <p:spPr>
          <a:xfrm>
            <a:off x="152400" y="152400"/>
            <a:ext cx="17730739" cy="9982198"/>
          </a:xfrm>
          <a:prstGeom prst="rect">
            <a:avLst/>
          </a:prstGeom>
          <a:noFill/>
          <a:ln>
            <a:noFill/>
          </a:ln>
        </p:spPr>
      </p:pic>
      <p:pic>
        <p:nvPicPr>
          <p:cNvPr id="504" name="Google Shape;504;g29851a8beee_5_14" title="ROMANIA Vídeo SENSEI">
            <a:hlinkClick r:id="rId4"/>
          </p:cNvPr>
          <p:cNvPicPr preferRelativeResize="0"/>
          <p:nvPr/>
        </p:nvPicPr>
        <p:blipFill>
          <a:blip r:embed="rId5">
            <a:alphaModFix/>
          </a:blip>
          <a:stretch>
            <a:fillRect/>
          </a:stretch>
        </p:blipFill>
        <p:spPr>
          <a:xfrm>
            <a:off x="3952700" y="5134950"/>
            <a:ext cx="4251125" cy="2391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grpSp>
        <p:nvGrpSpPr>
          <p:cNvPr id="513" name="Google Shape;513;p12"/>
          <p:cNvGrpSpPr/>
          <p:nvPr/>
        </p:nvGrpSpPr>
        <p:grpSpPr>
          <a:xfrm>
            <a:off x="1670517" y="3170786"/>
            <a:ext cx="15417332" cy="6689998"/>
            <a:chOff x="1670517" y="3170786"/>
            <a:chExt cx="15417332" cy="6689998"/>
          </a:xfrm>
        </p:grpSpPr>
        <p:sp>
          <p:nvSpPr>
            <p:cNvPr id="514" name="Google Shape;514;p12"/>
            <p:cNvSpPr/>
            <p:nvPr/>
          </p:nvSpPr>
          <p:spPr>
            <a:xfrm>
              <a:off x="2363556" y="3170786"/>
              <a:ext cx="13115888" cy="4933023"/>
            </a:xfrm>
            <a:custGeom>
              <a:rect b="b" l="l" r="r" t="t"/>
              <a:pathLst>
                <a:path extrusionOk="0" h="4933023" w="13115888">
                  <a:moveTo>
                    <a:pt x="0" y="0"/>
                  </a:moveTo>
                  <a:lnTo>
                    <a:pt x="13115888" y="0"/>
                  </a:lnTo>
                  <a:lnTo>
                    <a:pt x="13115888" y="4933023"/>
                  </a:lnTo>
                  <a:lnTo>
                    <a:pt x="0" y="4933023"/>
                  </a:lnTo>
                  <a:lnTo>
                    <a:pt x="0" y="0"/>
                  </a:lnTo>
                  <a:close/>
                </a:path>
              </a:pathLst>
            </a:custGeom>
            <a:blipFill rotWithShape="1">
              <a:blip r:embed="rId3">
                <a:alphaModFix/>
              </a:blip>
              <a:stretch>
                <a:fillRect b="-44217" l="-3518" r="-15638" t="-33991"/>
              </a:stretch>
            </a:blipFill>
            <a:ln>
              <a:noFill/>
            </a:ln>
          </p:spPr>
        </p:sp>
        <p:grpSp>
          <p:nvGrpSpPr>
            <p:cNvPr id="515" name="Google Shape;515;p12"/>
            <p:cNvGrpSpPr/>
            <p:nvPr/>
          </p:nvGrpSpPr>
          <p:grpSpPr>
            <a:xfrm>
              <a:off x="1670517" y="9033011"/>
              <a:ext cx="15417332" cy="827773"/>
              <a:chOff x="0" y="0"/>
              <a:chExt cx="20556442" cy="1103697"/>
            </a:xfrm>
          </p:grpSpPr>
          <p:sp>
            <p:nvSpPr>
              <p:cNvPr id="516" name="Google Shape;516;p12"/>
              <p:cNvSpPr/>
              <p:nvPr/>
            </p:nvSpPr>
            <p:spPr>
              <a:xfrm>
                <a:off x="13014142" y="166877"/>
                <a:ext cx="7542300" cy="769943"/>
              </a:xfrm>
              <a:custGeom>
                <a:rect b="b" l="l" r="r" t="t"/>
                <a:pathLst>
                  <a:path extrusionOk="0" h="769943" w="7542300">
                    <a:moveTo>
                      <a:pt x="0" y="0"/>
                    </a:moveTo>
                    <a:lnTo>
                      <a:pt x="7542300" y="0"/>
                    </a:lnTo>
                    <a:lnTo>
                      <a:pt x="7542300" y="769943"/>
                    </a:lnTo>
                    <a:lnTo>
                      <a:pt x="0" y="769943"/>
                    </a:lnTo>
                    <a:lnTo>
                      <a:pt x="0" y="0"/>
                    </a:lnTo>
                    <a:close/>
                  </a:path>
                </a:pathLst>
              </a:custGeom>
              <a:blipFill rotWithShape="1">
                <a:blip r:embed="rId4">
                  <a:alphaModFix/>
                </a:blip>
                <a:stretch>
                  <a:fillRect b="0" l="0" r="0" t="0"/>
                </a:stretch>
              </a:blipFill>
              <a:ln>
                <a:noFill/>
              </a:ln>
            </p:spPr>
          </p:sp>
          <p:sp>
            <p:nvSpPr>
              <p:cNvPr id="517" name="Google Shape;517;p12"/>
              <p:cNvSpPr/>
              <p:nvPr/>
            </p:nvSpPr>
            <p:spPr>
              <a:xfrm>
                <a:off x="0" y="0"/>
                <a:ext cx="3586943" cy="1103697"/>
              </a:xfrm>
              <a:custGeom>
                <a:rect b="b" l="l" r="r" t="t"/>
                <a:pathLst>
                  <a:path extrusionOk="0" h="1103697" w="3586943">
                    <a:moveTo>
                      <a:pt x="0" y="0"/>
                    </a:moveTo>
                    <a:lnTo>
                      <a:pt x="3586943" y="0"/>
                    </a:lnTo>
                    <a:lnTo>
                      <a:pt x="3586943" y="1103697"/>
                    </a:lnTo>
                    <a:lnTo>
                      <a:pt x="0" y="1103697"/>
                    </a:lnTo>
                    <a:lnTo>
                      <a:pt x="0" y="0"/>
                    </a:lnTo>
                    <a:close/>
                  </a:path>
                </a:pathLst>
              </a:custGeom>
              <a:blipFill rotWithShape="1">
                <a:blip r:embed="rId5">
                  <a:alphaModFix/>
                </a:blip>
                <a:stretch>
                  <a:fillRect b="0" l="0" r="0" t="0"/>
                </a:stretch>
              </a:blipFill>
              <a:ln>
                <a:noFill/>
              </a:ln>
            </p:spPr>
          </p:sp>
        </p:grpSp>
        <p:sp>
          <p:nvSpPr>
            <p:cNvPr id="518" name="Google Shape;518;p12"/>
            <p:cNvSpPr txBox="1"/>
            <p:nvPr/>
          </p:nvSpPr>
          <p:spPr>
            <a:xfrm>
              <a:off x="7177900" y="7257875"/>
              <a:ext cx="8108400" cy="689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rgbClr val="4A86E8"/>
                  </a:solidFill>
                  <a:latin typeface="Calibri"/>
                  <a:ea typeface="Calibri"/>
                  <a:cs typeface="Calibri"/>
                  <a:sym typeface="Calibri"/>
                </a:rPr>
                <a:t>Initial teaching residency program in Catalonia</a:t>
              </a:r>
              <a:endParaRPr sz="3200">
                <a:solidFill>
                  <a:srgbClr val="4A86E8"/>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Google Shape;295;p69" id="253" name="Google Shape;253;g29851a8beee_2_877"/>
          <p:cNvPicPr preferRelativeResize="0"/>
          <p:nvPr/>
        </p:nvPicPr>
        <p:blipFill rotWithShape="1">
          <a:blip r:embed="rId3">
            <a:alphaModFix/>
          </a:blip>
          <a:srcRect b="0" l="0" r="0" t="0"/>
          <a:stretch/>
        </p:blipFill>
        <p:spPr>
          <a:xfrm>
            <a:off x="17161498" y="0"/>
            <a:ext cx="1013852" cy="10286999"/>
          </a:xfrm>
          <a:prstGeom prst="rect">
            <a:avLst/>
          </a:prstGeom>
          <a:noFill/>
          <a:ln>
            <a:noFill/>
          </a:ln>
        </p:spPr>
      </p:pic>
      <p:sp>
        <p:nvSpPr>
          <p:cNvPr id="254" name="Google Shape;254;g29851a8beee_2_877"/>
          <p:cNvSpPr txBox="1"/>
          <p:nvPr>
            <p:ph idx="1" type="body"/>
          </p:nvPr>
        </p:nvSpPr>
        <p:spPr>
          <a:xfrm>
            <a:off x="809750" y="1953802"/>
            <a:ext cx="15858600" cy="7260600"/>
          </a:xfrm>
          <a:prstGeom prst="rect">
            <a:avLst/>
          </a:prstGeom>
          <a:noFill/>
          <a:ln>
            <a:noFill/>
          </a:ln>
        </p:spPr>
        <p:txBody>
          <a:bodyPr anchorCtr="0" anchor="t" bIns="182800" lIns="182800" spcFirstLastPara="1" rIns="182800" wrap="square" tIns="182800">
            <a:normAutofit/>
          </a:bodyPr>
          <a:lstStyle/>
          <a:p>
            <a:pPr indent="-635000" lvl="0" marL="850900" rtl="0" algn="just">
              <a:lnSpc>
                <a:spcPct val="100000"/>
              </a:lnSpc>
              <a:spcBef>
                <a:spcPts val="0"/>
              </a:spcBef>
              <a:spcAft>
                <a:spcPts val="0"/>
              </a:spcAft>
              <a:buClr>
                <a:srgbClr val="C27BA0"/>
              </a:buClr>
              <a:buSzPts val="3200"/>
              <a:buFont typeface="Economica"/>
              <a:buAutoNum type="arabicPeriod"/>
            </a:pPr>
            <a:r>
              <a:rPr b="1" lang="en-US" sz="3300">
                <a:solidFill>
                  <a:srgbClr val="C27BA0"/>
                </a:solidFill>
                <a:latin typeface="Economica"/>
                <a:ea typeface="Economica"/>
                <a:cs typeface="Economica"/>
                <a:sym typeface="Economica"/>
              </a:rPr>
              <a:t>It is a unique program in Spain </a:t>
            </a:r>
            <a:r>
              <a:rPr b="0" lang="en-US">
                <a:solidFill>
                  <a:srgbClr val="351C75"/>
                </a:solidFill>
              </a:rPr>
              <a:t>, </a:t>
            </a:r>
            <a:r>
              <a:rPr lang="en-US">
                <a:solidFill>
                  <a:srgbClr val="351C75"/>
                </a:solidFill>
                <a:latin typeface="Economica"/>
                <a:ea typeface="Economica"/>
                <a:cs typeface="Economica"/>
                <a:sym typeface="Economica"/>
              </a:rPr>
              <a:t>aimed at improving the experience of induction into the profession of new teachers and consolidating key skills for their professional career. The Spanish Ministry of Education is showing a lot of interest in this program.</a:t>
            </a:r>
            <a:endParaRPr>
              <a:solidFill>
                <a:srgbClr val="351C75"/>
              </a:solidFill>
              <a:latin typeface="Economica"/>
              <a:ea typeface="Economica"/>
              <a:cs typeface="Economica"/>
              <a:sym typeface="Economica"/>
            </a:endParaRPr>
          </a:p>
          <a:p>
            <a:pPr indent="-635000" lvl="0" marL="850900" rtl="0" algn="just">
              <a:lnSpc>
                <a:spcPct val="100000"/>
              </a:lnSpc>
              <a:spcBef>
                <a:spcPts val="1800"/>
              </a:spcBef>
              <a:spcAft>
                <a:spcPts val="0"/>
              </a:spcAft>
              <a:buClr>
                <a:srgbClr val="C27BA0"/>
              </a:buClr>
              <a:buSzPts val="3200"/>
              <a:buFont typeface="Economica"/>
              <a:buAutoNum type="arabicPeriod"/>
            </a:pPr>
            <a:r>
              <a:rPr b="1" lang="en-US" sz="3300">
                <a:solidFill>
                  <a:srgbClr val="C27BA0"/>
                </a:solidFill>
                <a:latin typeface="Economica"/>
                <a:ea typeface="Economica"/>
                <a:cs typeface="Economica"/>
                <a:sym typeface="Economica"/>
              </a:rPr>
              <a:t>We talk with all the agents involved, institutions included, to make the best program possible. </a:t>
            </a:r>
            <a:r>
              <a:rPr lang="en-US">
                <a:solidFill>
                  <a:srgbClr val="351C75"/>
                </a:solidFill>
                <a:latin typeface="Economica"/>
                <a:ea typeface="Economica"/>
                <a:cs typeface="Economica"/>
                <a:sym typeface="Economica"/>
              </a:rPr>
              <a:t>The Sensei program is a pilot program, but even knowing that it will be improved by the contributions of the participants, we want to create a plan agreed upon with all agents.</a:t>
            </a:r>
            <a:endParaRPr>
              <a:solidFill>
                <a:srgbClr val="351C75"/>
              </a:solidFill>
              <a:latin typeface="Economica"/>
              <a:ea typeface="Economica"/>
              <a:cs typeface="Economica"/>
              <a:sym typeface="Economica"/>
            </a:endParaRPr>
          </a:p>
          <a:p>
            <a:pPr indent="-635000" lvl="0" marL="850900" rtl="0" algn="just">
              <a:lnSpc>
                <a:spcPct val="100000"/>
              </a:lnSpc>
              <a:spcBef>
                <a:spcPts val="1800"/>
              </a:spcBef>
              <a:spcAft>
                <a:spcPts val="0"/>
              </a:spcAft>
              <a:buClr>
                <a:srgbClr val="C27BA0"/>
              </a:buClr>
              <a:buSzPts val="3200"/>
              <a:buFont typeface="Economica"/>
              <a:buAutoNum type="arabicPeriod"/>
            </a:pPr>
            <a:r>
              <a:rPr b="1" lang="en-US" sz="3300">
                <a:solidFill>
                  <a:srgbClr val="C27BA0"/>
                </a:solidFill>
                <a:latin typeface="Economica"/>
                <a:ea typeface="Economica"/>
                <a:cs typeface="Economica"/>
                <a:sym typeface="Economica"/>
              </a:rPr>
              <a:t>Research shows that induction programs improve outcomes.</a:t>
            </a:r>
            <a:r>
              <a:rPr lang="en-US">
                <a:solidFill>
                  <a:srgbClr val="351C75"/>
                </a:solidFill>
              </a:rPr>
              <a:t> </a:t>
            </a:r>
            <a:r>
              <a:rPr lang="en-US">
                <a:solidFill>
                  <a:srgbClr val="351C75"/>
                </a:solidFill>
                <a:latin typeface="Economica"/>
                <a:ea typeface="Economica"/>
                <a:cs typeface="Economica"/>
                <a:sym typeface="Economica"/>
              </a:rPr>
              <a:t>Countries with better and more equitable educational outcomes have initial teacher residency programs, and have improved their rates of teacher satisfaction and well-being.</a:t>
            </a:r>
            <a:r>
              <a:rPr lang="en-US" sz="3900">
                <a:solidFill>
                  <a:srgbClr val="351C75"/>
                </a:solidFill>
                <a:latin typeface="Economica"/>
                <a:ea typeface="Economica"/>
                <a:cs typeface="Economica"/>
                <a:sym typeface="Economica"/>
              </a:rPr>
              <a:t> </a:t>
            </a:r>
            <a:endParaRPr>
              <a:latin typeface="Economica"/>
              <a:ea typeface="Economica"/>
              <a:cs typeface="Economica"/>
              <a:sym typeface="Economica"/>
            </a:endParaRPr>
          </a:p>
        </p:txBody>
      </p:sp>
      <p:sp>
        <p:nvSpPr>
          <p:cNvPr id="255" name="Google Shape;255;g29851a8beee_2_877"/>
          <p:cNvSpPr txBox="1"/>
          <p:nvPr/>
        </p:nvSpPr>
        <p:spPr>
          <a:xfrm>
            <a:off x="1065767" y="767800"/>
            <a:ext cx="14988600" cy="1071000"/>
          </a:xfrm>
          <a:prstGeom prst="rect">
            <a:avLst/>
          </a:prstGeom>
          <a:noFill/>
          <a:ln>
            <a:noFill/>
          </a:ln>
        </p:spPr>
        <p:txBody>
          <a:bodyPr anchorCtr="0" anchor="t" bIns="182800" lIns="182800" spcFirstLastPara="1" rIns="182800" wrap="square" tIns="182800">
            <a:spAutoFit/>
          </a:bodyPr>
          <a:lstStyle/>
          <a:p>
            <a:pPr indent="0" lvl="0" marL="0" marR="0" rtl="0" algn="l">
              <a:lnSpc>
                <a:spcPct val="95000"/>
              </a:lnSpc>
              <a:spcBef>
                <a:spcPts val="0"/>
              </a:spcBef>
              <a:spcAft>
                <a:spcPts val="0"/>
              </a:spcAft>
              <a:buClr>
                <a:srgbClr val="A64D79"/>
              </a:buClr>
              <a:buSzPts val="4800"/>
              <a:buFont typeface="Economica"/>
              <a:buNone/>
            </a:pPr>
            <a:r>
              <a:rPr b="1" i="0" lang="en-US" sz="4800" u="none" cap="none" strike="noStrike">
                <a:solidFill>
                  <a:srgbClr val="A64D79"/>
                </a:solidFill>
                <a:latin typeface="Economica"/>
                <a:ea typeface="Economica"/>
                <a:cs typeface="Economica"/>
                <a:sym typeface="Economica"/>
              </a:rPr>
              <a:t>The Sensei program.. </a:t>
            </a:r>
            <a:endParaRPr b="0" i="0" sz="2800" u="none" cap="none" strike="noStrike">
              <a:solidFill>
                <a:srgbClr val="000000"/>
              </a:solidFill>
              <a:latin typeface="Arial"/>
              <a:ea typeface="Arial"/>
              <a:cs typeface="Arial"/>
              <a:sym typeface="Arial"/>
            </a:endParaRPr>
          </a:p>
        </p:txBody>
      </p:sp>
      <p:pic>
        <p:nvPicPr>
          <p:cNvPr descr="Google Shape;298;p69" id="256" name="Google Shape;256;g29851a8beee_2_877"/>
          <p:cNvPicPr preferRelativeResize="0"/>
          <p:nvPr/>
        </p:nvPicPr>
        <p:blipFill rotWithShape="1">
          <a:blip r:embed="rId4">
            <a:alphaModFix/>
          </a:blip>
          <a:srcRect b="0" l="0" r="0" t="0"/>
          <a:stretch/>
        </p:blipFill>
        <p:spPr>
          <a:xfrm flipH="1" rot="10800000">
            <a:off x="7540998" y="8772975"/>
            <a:ext cx="4056305" cy="1121802"/>
          </a:xfrm>
          <a:prstGeom prst="rect">
            <a:avLst/>
          </a:prstGeom>
          <a:noFill/>
          <a:ln>
            <a:noFill/>
          </a:ln>
        </p:spPr>
      </p:pic>
      <p:sp>
        <p:nvSpPr>
          <p:cNvPr id="257" name="Google Shape;257;g29851a8beee_2_877"/>
          <p:cNvSpPr/>
          <p:nvPr/>
        </p:nvSpPr>
        <p:spPr>
          <a:xfrm>
            <a:off x="-41524" y="7924650"/>
            <a:ext cx="3057392" cy="2262383"/>
          </a:xfrm>
          <a:custGeom>
            <a:rect b="b" l="l" r="r" t="t"/>
            <a:pathLst>
              <a:path extrusionOk="0" h="2900491" w="3728527">
                <a:moveTo>
                  <a:pt x="0" y="0"/>
                </a:moveTo>
                <a:lnTo>
                  <a:pt x="3728527" y="0"/>
                </a:lnTo>
                <a:lnTo>
                  <a:pt x="3728527" y="2900491"/>
                </a:lnTo>
                <a:lnTo>
                  <a:pt x="0" y="2900491"/>
                </a:lnTo>
                <a:lnTo>
                  <a:pt x="0" y="0"/>
                </a:lnTo>
                <a:close/>
              </a:path>
            </a:pathLst>
          </a:custGeom>
          <a:blipFill rotWithShape="1">
            <a:blip r:embed="rId5">
              <a:alphaModFix/>
            </a:blip>
            <a:stretch>
              <a:fillRect b="0" l="0" r="0" t="0"/>
            </a:stretch>
          </a:blipFill>
          <a:ln>
            <a:noFill/>
          </a:ln>
        </p:spPr>
      </p:sp>
    </p:spTree>
  </p:cSld>
  <p:clrMapOvr>
    <a:masterClrMapping/>
  </p:clrMapOvr>
  <mc:AlternateContent>
    <mc:Choice Requires="p14">
      <p:transition spd="med">
        <p14:prism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
          <p:cNvSpPr/>
          <p:nvPr/>
        </p:nvSpPr>
        <p:spPr>
          <a:xfrm>
            <a:off x="17161500" y="0"/>
            <a:ext cx="1126500" cy="10286998"/>
          </a:xfrm>
          <a:custGeom>
            <a:rect b="b" l="l" r="r" t="t"/>
            <a:pathLst>
              <a:path extrusionOk="0" h="10286998" w="1126500">
                <a:moveTo>
                  <a:pt x="0" y="0"/>
                </a:moveTo>
                <a:lnTo>
                  <a:pt x="1126500" y="0"/>
                </a:lnTo>
                <a:lnTo>
                  <a:pt x="1126500" y="10286998"/>
                </a:lnTo>
                <a:lnTo>
                  <a:pt x="0" y="10286998"/>
                </a:lnTo>
                <a:lnTo>
                  <a:pt x="0" y="0"/>
                </a:lnTo>
                <a:close/>
              </a:path>
            </a:pathLst>
          </a:custGeom>
          <a:blipFill rotWithShape="1">
            <a:blip r:embed="rId3">
              <a:alphaModFix/>
            </a:blip>
            <a:stretch>
              <a:fillRect b="0" l="0" r="0" t="0"/>
            </a:stretch>
          </a:blipFill>
          <a:ln>
            <a:noFill/>
          </a:ln>
        </p:spPr>
      </p:sp>
      <p:grpSp>
        <p:nvGrpSpPr>
          <p:cNvPr id="267" name="Google Shape;267;p3"/>
          <p:cNvGrpSpPr/>
          <p:nvPr/>
        </p:nvGrpSpPr>
        <p:grpSpPr>
          <a:xfrm>
            <a:off x="3082891" y="2872587"/>
            <a:ext cx="13479075" cy="5937400"/>
            <a:chOff x="0" y="-413242"/>
            <a:chExt cx="17972100" cy="7916534"/>
          </a:xfrm>
        </p:grpSpPr>
        <p:sp>
          <p:nvSpPr>
            <p:cNvPr id="268" name="Google Shape;268;p3"/>
            <p:cNvSpPr/>
            <p:nvPr/>
          </p:nvSpPr>
          <p:spPr>
            <a:xfrm>
              <a:off x="0" y="0"/>
              <a:ext cx="17972024" cy="7503292"/>
            </a:xfrm>
            <a:custGeom>
              <a:rect b="b" l="l" r="r" t="t"/>
              <a:pathLst>
                <a:path extrusionOk="0" h="7503292" w="17972024">
                  <a:moveTo>
                    <a:pt x="0" y="0"/>
                  </a:moveTo>
                  <a:lnTo>
                    <a:pt x="17972024" y="0"/>
                  </a:lnTo>
                  <a:lnTo>
                    <a:pt x="17972024" y="7503292"/>
                  </a:lnTo>
                  <a:lnTo>
                    <a:pt x="0" y="7503292"/>
                  </a:lnTo>
                  <a:close/>
                </a:path>
              </a:pathLst>
            </a:custGeom>
            <a:solidFill>
              <a:srgbClr val="FFFFFF"/>
            </a:solidFill>
            <a:ln>
              <a:noFill/>
            </a:ln>
          </p:spPr>
        </p:sp>
        <p:sp>
          <p:nvSpPr>
            <p:cNvPr id="269" name="Google Shape;269;p3"/>
            <p:cNvSpPr txBox="1"/>
            <p:nvPr/>
          </p:nvSpPr>
          <p:spPr>
            <a:xfrm>
              <a:off x="0" y="-413242"/>
              <a:ext cx="17972100" cy="7569900"/>
            </a:xfrm>
            <a:prstGeom prst="rect">
              <a:avLst/>
            </a:prstGeom>
            <a:noFill/>
            <a:ln>
              <a:noFill/>
            </a:ln>
          </p:spPr>
          <p:txBody>
            <a:bodyPr anchorCtr="0" anchor="t" bIns="50800" lIns="50800" spcFirstLastPara="1" rIns="50800" wrap="square" tIns="50800">
              <a:noAutofit/>
            </a:bodyPr>
            <a:lstStyle/>
            <a:p>
              <a:pPr indent="-393700" lvl="0" marL="457200" rtl="0" algn="just">
                <a:spcBef>
                  <a:spcPts val="1200"/>
                </a:spcBef>
                <a:spcAft>
                  <a:spcPts val="0"/>
                </a:spcAft>
                <a:buClr>
                  <a:srgbClr val="C27BA0"/>
                </a:buClr>
                <a:buSzPts val="2600"/>
                <a:buFont typeface="Economica"/>
                <a:buAutoNum type="arabicPeriod"/>
              </a:pPr>
              <a:r>
                <a:rPr b="1" lang="en-US" sz="2600">
                  <a:solidFill>
                    <a:srgbClr val="C27BA0"/>
                  </a:solidFill>
                  <a:latin typeface="Economica"/>
                  <a:ea typeface="Economica"/>
                  <a:cs typeface="Economica"/>
                  <a:sym typeface="Economica"/>
                </a:rPr>
                <a:t>Accompany and support</a:t>
              </a:r>
              <a:r>
                <a:rPr b="1" lang="en-US" sz="2600">
                  <a:solidFill>
                    <a:srgbClr val="0B5394"/>
                  </a:solidFill>
                  <a:latin typeface="Economica"/>
                  <a:ea typeface="Economica"/>
                  <a:cs typeface="Economica"/>
                  <a:sym typeface="Economica"/>
                </a:rPr>
                <a:t> </a:t>
              </a:r>
              <a:r>
                <a:rPr lang="en-US" sz="2600">
                  <a:solidFill>
                    <a:srgbClr val="351C75"/>
                  </a:solidFill>
                  <a:latin typeface="Economica"/>
                  <a:ea typeface="Economica"/>
                  <a:cs typeface="Economica"/>
                  <a:sym typeface="Economica"/>
                </a:rPr>
                <a:t>the novice teacher in the development of the practice educational within the framework of a </a:t>
              </a:r>
              <a:r>
                <a:rPr b="1" lang="en-US" sz="2600">
                  <a:solidFill>
                    <a:srgbClr val="C27BA0"/>
                  </a:solidFill>
                  <a:latin typeface="Economica"/>
                  <a:ea typeface="Economica"/>
                  <a:cs typeface="Economica"/>
                  <a:sym typeface="Economica"/>
                </a:rPr>
                <a:t>culture of competence, collaborative and continuous learning.</a:t>
              </a:r>
              <a:endParaRPr b="1" sz="2600">
                <a:solidFill>
                  <a:srgbClr val="C27BA0"/>
                </a:solidFill>
                <a:latin typeface="Economica"/>
                <a:ea typeface="Economica"/>
                <a:cs typeface="Economica"/>
                <a:sym typeface="Economica"/>
              </a:endParaRPr>
            </a:p>
            <a:p>
              <a:pPr indent="0" lvl="0" marL="457200" rtl="0" algn="just">
                <a:spcBef>
                  <a:spcPts val="1200"/>
                </a:spcBef>
                <a:spcAft>
                  <a:spcPts val="0"/>
                </a:spcAft>
                <a:buNone/>
              </a:pPr>
              <a:r>
                <a:t/>
              </a:r>
              <a:endParaRPr b="1" sz="2600">
                <a:solidFill>
                  <a:srgbClr val="0B5394"/>
                </a:solidFill>
                <a:latin typeface="Economica"/>
                <a:ea typeface="Economica"/>
                <a:cs typeface="Economica"/>
                <a:sym typeface="Economica"/>
              </a:endParaRPr>
            </a:p>
            <a:p>
              <a:pPr indent="-393700" lvl="0" marL="457200" rtl="0" algn="just">
                <a:spcBef>
                  <a:spcPts val="1200"/>
                </a:spcBef>
                <a:spcAft>
                  <a:spcPts val="0"/>
                </a:spcAft>
                <a:buClr>
                  <a:srgbClr val="C27BA0"/>
                </a:buClr>
                <a:buSzPts val="2600"/>
                <a:buFont typeface="Economica"/>
                <a:buAutoNum type="arabicPeriod"/>
              </a:pPr>
              <a:r>
                <a:rPr lang="en-US" sz="2600">
                  <a:solidFill>
                    <a:srgbClr val="351C75"/>
                  </a:solidFill>
                  <a:latin typeface="Economica"/>
                  <a:ea typeface="Economica"/>
                  <a:cs typeface="Economica"/>
                  <a:sym typeface="Economica"/>
                </a:rPr>
                <a:t>Assign value to the center as </a:t>
              </a:r>
              <a:r>
                <a:rPr b="1" lang="en-US" sz="2600">
                  <a:solidFill>
                    <a:srgbClr val="C27BA0"/>
                  </a:solidFill>
                  <a:latin typeface="Economica"/>
                  <a:ea typeface="Economica"/>
                  <a:cs typeface="Economica"/>
                  <a:sym typeface="Economica"/>
                </a:rPr>
                <a:t>a professional learning environment.</a:t>
              </a:r>
              <a:endParaRPr b="1" sz="2600">
                <a:solidFill>
                  <a:srgbClr val="C27BA0"/>
                </a:solidFill>
                <a:latin typeface="Economica"/>
                <a:ea typeface="Economica"/>
                <a:cs typeface="Economica"/>
                <a:sym typeface="Economica"/>
              </a:endParaRPr>
            </a:p>
            <a:p>
              <a:pPr indent="0" lvl="0" marL="457200" rtl="0" algn="just">
                <a:spcBef>
                  <a:spcPts val="1200"/>
                </a:spcBef>
                <a:spcAft>
                  <a:spcPts val="0"/>
                </a:spcAft>
                <a:buNone/>
              </a:pPr>
              <a:r>
                <a:t/>
              </a:r>
              <a:endParaRPr b="1" sz="2600">
                <a:solidFill>
                  <a:srgbClr val="C27BA0"/>
                </a:solidFill>
                <a:latin typeface="Economica"/>
                <a:ea typeface="Economica"/>
                <a:cs typeface="Economica"/>
                <a:sym typeface="Economica"/>
              </a:endParaRPr>
            </a:p>
            <a:p>
              <a:pPr indent="-393700" lvl="0" marL="457200" rtl="0" algn="just">
                <a:spcBef>
                  <a:spcPts val="1200"/>
                </a:spcBef>
                <a:spcAft>
                  <a:spcPts val="0"/>
                </a:spcAft>
                <a:buClr>
                  <a:srgbClr val="C27BA0"/>
                </a:buClr>
                <a:buSzPts val="2600"/>
                <a:buFont typeface="Economica"/>
                <a:buAutoNum type="arabicPeriod"/>
              </a:pPr>
              <a:r>
                <a:rPr b="1" lang="en-US" sz="2600">
                  <a:solidFill>
                    <a:srgbClr val="C27BA0"/>
                  </a:solidFill>
                  <a:latin typeface="Economica"/>
                  <a:ea typeface="Economica"/>
                  <a:cs typeface="Economica"/>
                  <a:sym typeface="Economica"/>
                </a:rPr>
                <a:t>Recognize and professionalize</a:t>
              </a:r>
              <a:r>
                <a:rPr lang="en-US" sz="2600">
                  <a:solidFill>
                    <a:srgbClr val="351C75"/>
                  </a:solidFill>
                  <a:latin typeface="Economica"/>
                  <a:ea typeface="Economica"/>
                  <a:cs typeface="Economica"/>
                  <a:sym typeface="Economica"/>
                </a:rPr>
                <a:t> the task of </a:t>
              </a:r>
              <a:r>
                <a:rPr b="1" lang="en-US" sz="2600">
                  <a:solidFill>
                    <a:srgbClr val="C27BA0"/>
                  </a:solidFill>
                  <a:latin typeface="Economica"/>
                  <a:ea typeface="Economica"/>
                  <a:cs typeface="Economica"/>
                  <a:sym typeface="Economica"/>
                </a:rPr>
                <a:t>mentoring support.</a:t>
              </a:r>
              <a:endParaRPr b="1" sz="2600">
                <a:solidFill>
                  <a:srgbClr val="C27BA0"/>
                </a:solidFill>
                <a:latin typeface="Economica"/>
                <a:ea typeface="Economica"/>
                <a:cs typeface="Economica"/>
                <a:sym typeface="Economica"/>
              </a:endParaRPr>
            </a:p>
            <a:p>
              <a:pPr indent="0" lvl="0" marL="457200" rtl="0" algn="just">
                <a:spcBef>
                  <a:spcPts val="1200"/>
                </a:spcBef>
                <a:spcAft>
                  <a:spcPts val="0"/>
                </a:spcAft>
                <a:buNone/>
              </a:pPr>
              <a:r>
                <a:t/>
              </a:r>
              <a:endParaRPr b="1" sz="2600">
                <a:solidFill>
                  <a:srgbClr val="C27BA0"/>
                </a:solidFill>
                <a:latin typeface="Economica"/>
                <a:ea typeface="Economica"/>
                <a:cs typeface="Economica"/>
                <a:sym typeface="Economica"/>
              </a:endParaRPr>
            </a:p>
            <a:p>
              <a:pPr indent="-393700" lvl="0" marL="457200" rtl="0" algn="just">
                <a:spcBef>
                  <a:spcPts val="1200"/>
                </a:spcBef>
                <a:spcAft>
                  <a:spcPts val="0"/>
                </a:spcAft>
                <a:buClr>
                  <a:srgbClr val="C27BA0"/>
                </a:buClr>
                <a:buSzPts val="2600"/>
                <a:buFont typeface="Economica"/>
                <a:buAutoNum type="arabicPeriod"/>
              </a:pPr>
              <a:r>
                <a:rPr lang="en-US" sz="2600">
                  <a:solidFill>
                    <a:srgbClr val="351C75"/>
                  </a:solidFill>
                  <a:latin typeface="Economica"/>
                  <a:ea typeface="Economica"/>
                  <a:cs typeface="Economica"/>
                  <a:sym typeface="Economica"/>
                </a:rPr>
                <a:t>Promote the self-</a:t>
              </a:r>
              <a:r>
                <a:rPr b="1" lang="en-US" sz="2600">
                  <a:solidFill>
                    <a:srgbClr val="C27BA0"/>
                  </a:solidFill>
                  <a:latin typeface="Economica"/>
                  <a:ea typeface="Economica"/>
                  <a:cs typeface="Economica"/>
                  <a:sym typeface="Economica"/>
                </a:rPr>
                <a:t> regulatory evaluation</a:t>
              </a:r>
              <a:r>
                <a:rPr b="1" lang="en-US" sz="2600">
                  <a:solidFill>
                    <a:srgbClr val="0B5394"/>
                  </a:solidFill>
                  <a:latin typeface="Economica"/>
                  <a:ea typeface="Economica"/>
                  <a:cs typeface="Economica"/>
                  <a:sym typeface="Economica"/>
                </a:rPr>
                <a:t> </a:t>
              </a:r>
              <a:r>
                <a:rPr lang="en-US" sz="2600">
                  <a:solidFill>
                    <a:srgbClr val="351C75"/>
                  </a:solidFill>
                  <a:latin typeface="Economica"/>
                  <a:ea typeface="Economica"/>
                  <a:cs typeface="Economica"/>
                  <a:sym typeface="Economica"/>
                </a:rPr>
                <a:t>of teaching learning.</a:t>
              </a:r>
              <a:endParaRPr sz="2600">
                <a:solidFill>
                  <a:srgbClr val="351C75"/>
                </a:solidFill>
                <a:latin typeface="Economica"/>
                <a:ea typeface="Economica"/>
                <a:cs typeface="Economica"/>
                <a:sym typeface="Economica"/>
              </a:endParaRPr>
            </a:p>
            <a:p>
              <a:pPr indent="0" lvl="0" marL="457200" rtl="0" algn="just">
                <a:spcBef>
                  <a:spcPts val="1200"/>
                </a:spcBef>
                <a:spcAft>
                  <a:spcPts val="0"/>
                </a:spcAft>
                <a:buNone/>
              </a:pPr>
              <a:r>
                <a:t/>
              </a:r>
              <a:endParaRPr sz="2600">
                <a:solidFill>
                  <a:srgbClr val="585858"/>
                </a:solidFill>
                <a:latin typeface="Economica"/>
                <a:ea typeface="Economica"/>
                <a:cs typeface="Economica"/>
                <a:sym typeface="Economica"/>
              </a:endParaRPr>
            </a:p>
            <a:p>
              <a:pPr indent="-393700" lvl="0" marL="457200" rtl="0" algn="just">
                <a:spcBef>
                  <a:spcPts val="1200"/>
                </a:spcBef>
                <a:spcAft>
                  <a:spcPts val="0"/>
                </a:spcAft>
                <a:buClr>
                  <a:srgbClr val="C27BA0"/>
                </a:buClr>
                <a:buSzPts val="2600"/>
                <a:buFont typeface="Economica"/>
                <a:buAutoNum type="arabicPeriod"/>
              </a:pPr>
              <a:r>
                <a:rPr lang="en-US" sz="2600">
                  <a:solidFill>
                    <a:srgbClr val="351C75"/>
                  </a:solidFill>
                  <a:latin typeface="Economica"/>
                  <a:ea typeface="Economica"/>
                  <a:cs typeface="Economica"/>
                  <a:sym typeface="Economica"/>
                </a:rPr>
                <a:t>Promote</a:t>
              </a:r>
              <a:r>
                <a:rPr lang="en-US" sz="2600">
                  <a:solidFill>
                    <a:srgbClr val="585858"/>
                  </a:solidFill>
                  <a:latin typeface="Economica"/>
                  <a:ea typeface="Economica"/>
                  <a:cs typeface="Economica"/>
                  <a:sym typeface="Economica"/>
                </a:rPr>
                <a:t> </a:t>
              </a:r>
              <a:r>
                <a:rPr b="1" lang="en-US" sz="2600">
                  <a:solidFill>
                    <a:srgbClr val="C27BA0"/>
                  </a:solidFill>
                  <a:latin typeface="Economica"/>
                  <a:ea typeface="Economica"/>
                  <a:cs typeface="Economica"/>
                  <a:sym typeface="Economica"/>
                </a:rPr>
                <a:t>collaboration between the agents involved</a:t>
              </a:r>
              <a:r>
                <a:rPr b="1" lang="en-US" sz="2600">
                  <a:solidFill>
                    <a:srgbClr val="0B5394"/>
                  </a:solidFill>
                  <a:latin typeface="Economica"/>
                  <a:ea typeface="Economica"/>
                  <a:cs typeface="Economica"/>
                  <a:sym typeface="Economica"/>
                </a:rPr>
                <a:t> </a:t>
              </a:r>
              <a:r>
                <a:rPr lang="en-US" sz="2600">
                  <a:solidFill>
                    <a:srgbClr val="351C75"/>
                  </a:solidFill>
                  <a:latin typeface="Economica"/>
                  <a:ea typeface="Economica"/>
                  <a:cs typeface="Economica"/>
                  <a:sym typeface="Economica"/>
                </a:rPr>
                <a:t>in the professional development of teachers.</a:t>
              </a:r>
              <a:endParaRPr sz="2600">
                <a:solidFill>
                  <a:srgbClr val="351C75"/>
                </a:solidFill>
                <a:latin typeface="Economica"/>
                <a:ea typeface="Economica"/>
                <a:cs typeface="Economica"/>
                <a:sym typeface="Economica"/>
              </a:endParaRPr>
            </a:p>
            <a:p>
              <a:pPr indent="0" lvl="0" marL="914400" marR="0" rtl="0" algn="just">
                <a:lnSpc>
                  <a:spcPct val="138011"/>
                </a:lnSpc>
                <a:spcBef>
                  <a:spcPts val="0"/>
                </a:spcBef>
                <a:spcAft>
                  <a:spcPts val="0"/>
                </a:spcAft>
                <a:buNone/>
              </a:pPr>
              <a:r>
                <a:t/>
              </a:r>
              <a:endParaRPr b="1" sz="2600">
                <a:solidFill>
                  <a:srgbClr val="D07796"/>
                </a:solidFill>
                <a:latin typeface="Economica"/>
                <a:ea typeface="Economica"/>
                <a:cs typeface="Economica"/>
                <a:sym typeface="Economica"/>
              </a:endParaRPr>
            </a:p>
            <a:p>
              <a:pPr indent="0" lvl="0" marL="0" marR="0" rtl="0" algn="just">
                <a:lnSpc>
                  <a:spcPct val="138011"/>
                </a:lnSpc>
                <a:spcBef>
                  <a:spcPts val="0"/>
                </a:spcBef>
                <a:spcAft>
                  <a:spcPts val="0"/>
                </a:spcAft>
                <a:buNone/>
              </a:pPr>
              <a:r>
                <a:t/>
              </a:r>
              <a:endParaRPr b="0" i="0" sz="3299" u="none" cap="none" strike="noStrike">
                <a:solidFill>
                  <a:srgbClr val="351C75"/>
                </a:solidFill>
                <a:latin typeface="Economica"/>
                <a:ea typeface="Economica"/>
                <a:cs typeface="Economica"/>
                <a:sym typeface="Economica"/>
              </a:endParaRPr>
            </a:p>
            <a:p>
              <a:pPr indent="0" lvl="0" marL="0" marR="0" rtl="0" algn="just">
                <a:lnSpc>
                  <a:spcPct val="117096"/>
                </a:lnSpc>
                <a:spcBef>
                  <a:spcPts val="0"/>
                </a:spcBef>
                <a:spcAft>
                  <a:spcPts val="0"/>
                </a:spcAft>
                <a:buNone/>
              </a:pPr>
              <a:r>
                <a:t/>
              </a:r>
              <a:endParaRPr b="0" i="0" sz="3299" u="none" cap="none" strike="noStrike">
                <a:solidFill>
                  <a:srgbClr val="351C75"/>
                </a:solidFill>
                <a:latin typeface="Economica"/>
                <a:ea typeface="Economica"/>
                <a:cs typeface="Economica"/>
                <a:sym typeface="Economica"/>
              </a:endParaRPr>
            </a:p>
            <a:p>
              <a:pPr indent="0" lvl="0" marL="0" marR="0" rtl="0" algn="just">
                <a:lnSpc>
                  <a:spcPct val="117096"/>
                </a:lnSpc>
                <a:spcBef>
                  <a:spcPts val="0"/>
                </a:spcBef>
                <a:spcAft>
                  <a:spcPts val="0"/>
                </a:spcAft>
                <a:buNone/>
              </a:pPr>
              <a:r>
                <a:t/>
              </a:r>
              <a:endParaRPr b="0" i="0" sz="3299" u="none" cap="none" strike="noStrike">
                <a:solidFill>
                  <a:srgbClr val="351C75"/>
                </a:solidFill>
                <a:latin typeface="Economica"/>
                <a:ea typeface="Economica"/>
                <a:cs typeface="Economica"/>
                <a:sym typeface="Economica"/>
              </a:endParaRPr>
            </a:p>
          </p:txBody>
        </p:sp>
      </p:grpSp>
      <p:sp>
        <p:nvSpPr>
          <p:cNvPr id="270" name="Google Shape;270;p3"/>
          <p:cNvSpPr/>
          <p:nvPr/>
        </p:nvSpPr>
        <p:spPr>
          <a:xfrm>
            <a:off x="0" y="0"/>
            <a:ext cx="2933952" cy="10287000"/>
          </a:xfrm>
          <a:custGeom>
            <a:rect b="b" l="l" r="r" t="t"/>
            <a:pathLst>
              <a:path extrusionOk="0" h="10287000" w="2933952">
                <a:moveTo>
                  <a:pt x="0" y="0"/>
                </a:moveTo>
                <a:lnTo>
                  <a:pt x="2933952" y="0"/>
                </a:lnTo>
                <a:lnTo>
                  <a:pt x="2933952" y="10287000"/>
                </a:lnTo>
                <a:lnTo>
                  <a:pt x="0" y="10287000"/>
                </a:lnTo>
                <a:lnTo>
                  <a:pt x="0" y="0"/>
                </a:lnTo>
                <a:close/>
              </a:path>
            </a:pathLst>
          </a:custGeom>
          <a:blipFill rotWithShape="1">
            <a:blip r:embed="rId4">
              <a:alphaModFix/>
            </a:blip>
            <a:stretch>
              <a:fillRect b="-42554" l="-180436" r="-783393" t="-28126"/>
            </a:stretch>
          </a:blipFill>
          <a:ln>
            <a:noFill/>
          </a:ln>
        </p:spPr>
      </p:sp>
      <p:sp>
        <p:nvSpPr>
          <p:cNvPr id="271" name="Google Shape;271;p3"/>
          <p:cNvSpPr/>
          <p:nvPr/>
        </p:nvSpPr>
        <p:spPr>
          <a:xfrm>
            <a:off x="13775976" y="7567801"/>
            <a:ext cx="3183371" cy="2338727"/>
          </a:xfrm>
          <a:custGeom>
            <a:rect b="b" l="l" r="r" t="t"/>
            <a:pathLst>
              <a:path extrusionOk="0" h="2620422" w="3648563">
                <a:moveTo>
                  <a:pt x="0" y="0"/>
                </a:moveTo>
                <a:lnTo>
                  <a:pt x="3648562" y="0"/>
                </a:lnTo>
                <a:lnTo>
                  <a:pt x="3648562" y="2620423"/>
                </a:lnTo>
                <a:lnTo>
                  <a:pt x="0" y="2620423"/>
                </a:lnTo>
                <a:lnTo>
                  <a:pt x="0" y="0"/>
                </a:lnTo>
                <a:close/>
              </a:path>
            </a:pathLst>
          </a:custGeom>
          <a:blipFill rotWithShape="1">
            <a:blip r:embed="rId5">
              <a:alphaModFix/>
            </a:blip>
            <a:stretch>
              <a:fillRect b="0" l="0" r="0" t="0"/>
            </a:stretch>
          </a:blipFill>
          <a:ln>
            <a:noFill/>
          </a:ln>
        </p:spPr>
      </p:sp>
      <p:sp>
        <p:nvSpPr>
          <p:cNvPr id="272" name="Google Shape;272;p3"/>
          <p:cNvSpPr txBox="1"/>
          <p:nvPr/>
        </p:nvSpPr>
        <p:spPr>
          <a:xfrm>
            <a:off x="3319250" y="662668"/>
            <a:ext cx="8059200" cy="1846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0B5394"/>
              </a:buClr>
              <a:buSzPts val="2132"/>
              <a:buFont typeface="Economica"/>
              <a:buNone/>
            </a:pPr>
            <a:r>
              <a:rPr b="1" lang="en-US" sz="5999">
                <a:solidFill>
                  <a:srgbClr val="D07796"/>
                </a:solidFill>
                <a:latin typeface="Economica"/>
                <a:ea typeface="Economica"/>
                <a:cs typeface="Economica"/>
                <a:sym typeface="Economica"/>
              </a:rPr>
              <a:t> Objectives of the Program:</a:t>
            </a:r>
            <a:endParaRPr b="1" sz="5999">
              <a:solidFill>
                <a:srgbClr val="D07796"/>
              </a:solidFill>
              <a:latin typeface="Economica"/>
              <a:ea typeface="Economica"/>
              <a:cs typeface="Economica"/>
              <a:sym typeface="Economica"/>
            </a:endParaRPr>
          </a:p>
          <a:p>
            <a:pPr indent="0" lvl="0" marL="0" marR="0" rtl="0" algn="l">
              <a:lnSpc>
                <a:spcPct val="120000"/>
              </a:lnSpc>
              <a:spcBef>
                <a:spcPts val="0"/>
              </a:spcBef>
              <a:spcAft>
                <a:spcPts val="0"/>
              </a:spcAft>
              <a:buNone/>
            </a:pPr>
            <a:r>
              <a:t/>
            </a:r>
            <a:endParaRPr b="1" sz="6000">
              <a:solidFill>
                <a:srgbClr val="D07796"/>
              </a:solidFill>
              <a:latin typeface="Economica"/>
              <a:ea typeface="Economica"/>
              <a:cs typeface="Economica"/>
              <a:sym typeface="Economica"/>
            </a:endParaRPr>
          </a:p>
        </p:txBody>
      </p:sp>
      <p:grpSp>
        <p:nvGrpSpPr>
          <p:cNvPr id="273" name="Google Shape;273;p3"/>
          <p:cNvGrpSpPr/>
          <p:nvPr/>
        </p:nvGrpSpPr>
        <p:grpSpPr>
          <a:xfrm>
            <a:off x="13881700" y="192157"/>
            <a:ext cx="2414108" cy="2414099"/>
            <a:chOff x="0" y="0"/>
            <a:chExt cx="3218811" cy="3218797"/>
          </a:xfrm>
        </p:grpSpPr>
        <p:sp>
          <p:nvSpPr>
            <p:cNvPr id="274" name="Google Shape;274;p3">
              <a:hlinkClick r:id="rId6"/>
            </p:cNvPr>
            <p:cNvSpPr/>
            <p:nvPr/>
          </p:nvSpPr>
          <p:spPr>
            <a:xfrm>
              <a:off x="0" y="0"/>
              <a:ext cx="3218811" cy="321879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a:alphaModFix/>
              </a:blip>
              <a:stretch>
                <a:fillRect b="-28171" l="0" r="0" t="-28173"/>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
            <p:cNvSpPr txBox="1"/>
            <p:nvPr/>
          </p:nvSpPr>
          <p:spPr>
            <a:xfrm>
              <a:off x="329912" y="1964787"/>
              <a:ext cx="2558987" cy="765588"/>
            </a:xfrm>
            <a:prstGeom prst="rect">
              <a:avLst/>
            </a:prstGeom>
            <a:noFill/>
            <a:ln>
              <a:noFill/>
            </a:ln>
          </p:spPr>
          <p:txBody>
            <a:bodyPr anchorCtr="0" anchor="t" bIns="0" lIns="0" spcFirstLastPara="1" rIns="0" wrap="square" tIns="0">
              <a:spAutoFit/>
            </a:bodyPr>
            <a:lstStyle/>
            <a:p>
              <a:pPr indent="0" lvl="0" marL="0" marR="0" rtl="0" algn="ctr">
                <a:lnSpc>
                  <a:spcPct val="120010"/>
                </a:lnSpc>
                <a:spcBef>
                  <a:spcPts val="0"/>
                </a:spcBef>
                <a:spcAft>
                  <a:spcPts val="0"/>
                </a:spcAft>
                <a:buNone/>
              </a:pPr>
              <a:r>
                <a:rPr b="1" i="0" lang="en-US" sz="1859" u="none" cap="none" strike="noStrike">
                  <a:solidFill>
                    <a:srgbClr val="FFFFFF"/>
                  </a:solidFill>
                  <a:latin typeface="Economica"/>
                  <a:ea typeface="Economica"/>
                  <a:cs typeface="Economica"/>
                  <a:sym typeface="Economica"/>
                </a:rPr>
                <a:t>Acord </a:t>
              </a:r>
              <a:endParaRPr/>
            </a:p>
            <a:p>
              <a:pPr indent="0" lvl="0" marL="0" marR="0" rtl="0" algn="ctr">
                <a:lnSpc>
                  <a:spcPct val="120010"/>
                </a:lnSpc>
                <a:spcBef>
                  <a:spcPts val="0"/>
                </a:spcBef>
                <a:spcAft>
                  <a:spcPts val="0"/>
                </a:spcAft>
                <a:buNone/>
              </a:pPr>
              <a:r>
                <a:rPr b="1" i="0" lang="en-US" sz="1859" u="none" cap="none" strike="noStrike">
                  <a:solidFill>
                    <a:srgbClr val="FFFFFF"/>
                  </a:solidFill>
                  <a:latin typeface="Economica"/>
                  <a:ea typeface="Economica"/>
                  <a:cs typeface="Economica"/>
                  <a:sym typeface="Economica"/>
                </a:rPr>
                <a:t>GOV/69/2023</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g29851a8beee_2_1369"/>
          <p:cNvPicPr preferRelativeResize="0"/>
          <p:nvPr/>
        </p:nvPicPr>
        <p:blipFill rotWithShape="1">
          <a:blip r:embed="rId3">
            <a:alphaModFix/>
          </a:blip>
          <a:srcRect b="0" l="0" r="0" t="0"/>
          <a:stretch/>
        </p:blipFill>
        <p:spPr>
          <a:xfrm>
            <a:off x="17161500" y="0"/>
            <a:ext cx="1013850" cy="10286999"/>
          </a:xfrm>
          <a:prstGeom prst="rect">
            <a:avLst/>
          </a:prstGeom>
          <a:noFill/>
          <a:ln>
            <a:noFill/>
          </a:ln>
        </p:spPr>
      </p:pic>
      <p:sp>
        <p:nvSpPr>
          <p:cNvPr id="281" name="Google Shape;281;g29851a8beee_2_1369"/>
          <p:cNvSpPr txBox="1"/>
          <p:nvPr>
            <p:ph idx="1" type="body"/>
          </p:nvPr>
        </p:nvSpPr>
        <p:spPr>
          <a:xfrm>
            <a:off x="749800" y="3209550"/>
            <a:ext cx="15903000" cy="6577800"/>
          </a:xfrm>
          <a:prstGeom prst="rect">
            <a:avLst/>
          </a:prstGeom>
          <a:noFill/>
          <a:ln>
            <a:noFill/>
          </a:ln>
        </p:spPr>
        <p:txBody>
          <a:bodyPr anchorCtr="0" anchor="t" bIns="182850" lIns="182850" spcFirstLastPara="1" rIns="182850" wrap="square" tIns="182850">
            <a:noAutofit/>
          </a:bodyPr>
          <a:lstStyle/>
          <a:p>
            <a:pPr indent="0" lvl="0" marL="0" rtl="0" algn="just">
              <a:lnSpc>
                <a:spcPct val="100000"/>
              </a:lnSpc>
              <a:spcBef>
                <a:spcPts val="2000"/>
              </a:spcBef>
              <a:spcAft>
                <a:spcPts val="0"/>
              </a:spcAft>
              <a:buClr>
                <a:schemeClr val="dk1"/>
              </a:buClr>
              <a:buSzPts val="1100"/>
              <a:buFont typeface="Arial"/>
              <a:buNone/>
            </a:pPr>
            <a:r>
              <a:rPr b="1" lang="en-US" sz="3800">
                <a:solidFill>
                  <a:srgbClr val="C27BA0"/>
                </a:solidFill>
                <a:latin typeface="Economica"/>
                <a:ea typeface="Economica"/>
                <a:cs typeface="Economica"/>
                <a:sym typeface="Economica"/>
              </a:rPr>
              <a:t>The centers a</a:t>
            </a:r>
            <a:r>
              <a:rPr lang="en-US" sz="3800">
                <a:solidFill>
                  <a:srgbClr val="674EA7"/>
                </a:solidFill>
                <a:latin typeface="Economica"/>
                <a:ea typeface="Economica"/>
                <a:cs typeface="Economica"/>
                <a:sym typeface="Economica"/>
              </a:rPr>
              <a:t>re the key piece in the success of induction into teaching. All of you lead centers that stand out for their good educational practices, which will enrich the experience of new teachers and help them achieve the skills our system needs.</a:t>
            </a:r>
            <a:endParaRPr sz="3800">
              <a:solidFill>
                <a:srgbClr val="674EA7"/>
              </a:solidFill>
              <a:latin typeface="Economica"/>
              <a:ea typeface="Economica"/>
              <a:cs typeface="Economica"/>
              <a:sym typeface="Economica"/>
            </a:endParaRPr>
          </a:p>
          <a:p>
            <a:pPr indent="0" lvl="0" marL="0" rtl="0" algn="just">
              <a:lnSpc>
                <a:spcPct val="100000"/>
              </a:lnSpc>
              <a:spcBef>
                <a:spcPts val="2000"/>
              </a:spcBef>
              <a:spcAft>
                <a:spcPts val="0"/>
              </a:spcAft>
              <a:buClr>
                <a:schemeClr val="dk1"/>
              </a:buClr>
              <a:buSzPts val="1100"/>
              <a:buFont typeface="Arial"/>
              <a:buNone/>
            </a:pPr>
            <a:r>
              <a:t/>
            </a:r>
            <a:endParaRPr b="1" sz="3800">
              <a:solidFill>
                <a:srgbClr val="C27BA0"/>
              </a:solidFill>
              <a:latin typeface="Economica"/>
              <a:ea typeface="Economica"/>
              <a:cs typeface="Economica"/>
              <a:sym typeface="Economica"/>
            </a:endParaRPr>
          </a:p>
          <a:p>
            <a:pPr indent="0" lvl="0" marL="0" rtl="0" algn="just">
              <a:lnSpc>
                <a:spcPct val="100000"/>
              </a:lnSpc>
              <a:spcBef>
                <a:spcPts val="2000"/>
              </a:spcBef>
              <a:spcAft>
                <a:spcPts val="0"/>
              </a:spcAft>
              <a:buClr>
                <a:schemeClr val="dk1"/>
              </a:buClr>
              <a:buSzPts val="1100"/>
              <a:buFont typeface="Arial"/>
              <a:buNone/>
            </a:pPr>
            <a:r>
              <a:rPr b="1" lang="en-US" sz="3800">
                <a:solidFill>
                  <a:srgbClr val="C27BA0"/>
                </a:solidFill>
                <a:latin typeface="Economica"/>
                <a:ea typeface="Economica"/>
                <a:cs typeface="Economica"/>
                <a:sym typeface="Economica"/>
              </a:rPr>
              <a:t>Participation is essential </a:t>
            </a:r>
            <a:r>
              <a:rPr lang="en-US" sz="3800">
                <a:solidFill>
                  <a:srgbClr val="674EA7"/>
                </a:solidFill>
                <a:latin typeface="Economica"/>
                <a:ea typeface="Economica"/>
                <a:cs typeface="Economica"/>
                <a:sym typeface="Economica"/>
              </a:rPr>
              <a:t>to guarantee that teachers achieve skills that are key to responding to the challenges of the Catalan education system: improving the educational results of students and preventing and reducing early school leaving.</a:t>
            </a:r>
            <a:endParaRPr sz="3800">
              <a:solidFill>
                <a:srgbClr val="674EA7"/>
              </a:solidFill>
              <a:latin typeface="Economica"/>
              <a:ea typeface="Economica"/>
              <a:cs typeface="Economica"/>
              <a:sym typeface="Economica"/>
            </a:endParaRPr>
          </a:p>
          <a:p>
            <a:pPr indent="0" lvl="0" marL="0" rtl="0" algn="just">
              <a:lnSpc>
                <a:spcPct val="100000"/>
              </a:lnSpc>
              <a:spcBef>
                <a:spcPts val="2000"/>
              </a:spcBef>
              <a:spcAft>
                <a:spcPts val="0"/>
              </a:spcAft>
              <a:buSzPts val="3600"/>
              <a:buNone/>
            </a:pPr>
            <a:r>
              <a:t/>
            </a:r>
            <a:endParaRPr b="1" sz="3800">
              <a:solidFill>
                <a:srgbClr val="C27BA0"/>
              </a:solidFill>
              <a:latin typeface="Economica"/>
              <a:ea typeface="Economica"/>
              <a:cs typeface="Economica"/>
              <a:sym typeface="Economica"/>
            </a:endParaRPr>
          </a:p>
          <a:p>
            <a:pPr indent="0" lvl="0" marL="914400" rtl="0" algn="just">
              <a:lnSpc>
                <a:spcPct val="100000"/>
              </a:lnSpc>
              <a:spcBef>
                <a:spcPts val="2000"/>
              </a:spcBef>
              <a:spcAft>
                <a:spcPts val="0"/>
              </a:spcAft>
              <a:buSzPts val="3600"/>
              <a:buNone/>
            </a:pPr>
            <a:r>
              <a:t/>
            </a:r>
            <a:endParaRPr sz="3000">
              <a:solidFill>
                <a:srgbClr val="351C75"/>
              </a:solidFill>
              <a:latin typeface="Calibri"/>
              <a:ea typeface="Calibri"/>
              <a:cs typeface="Calibri"/>
              <a:sym typeface="Calibri"/>
            </a:endParaRPr>
          </a:p>
        </p:txBody>
      </p:sp>
      <p:sp>
        <p:nvSpPr>
          <p:cNvPr id="282" name="Google Shape;282;g29851a8beee_2_1369"/>
          <p:cNvSpPr txBox="1"/>
          <p:nvPr/>
        </p:nvSpPr>
        <p:spPr>
          <a:xfrm>
            <a:off x="599850" y="309100"/>
            <a:ext cx="13026300" cy="1305300"/>
          </a:xfrm>
          <a:prstGeom prst="rect">
            <a:avLst/>
          </a:prstGeom>
          <a:noFill/>
          <a:ln>
            <a:noFill/>
          </a:ln>
        </p:spPr>
        <p:txBody>
          <a:bodyPr anchorCtr="0" anchor="t" bIns="182850" lIns="182850" spcFirstLastPara="1" rIns="182850" wrap="square" tIns="182850">
            <a:spAutoFit/>
          </a:bodyPr>
          <a:lstStyle/>
          <a:p>
            <a:pPr indent="0" lvl="0" marL="0" rtl="0" algn="l">
              <a:lnSpc>
                <a:spcPct val="95000"/>
              </a:lnSpc>
              <a:spcBef>
                <a:spcPts val="0"/>
              </a:spcBef>
              <a:spcAft>
                <a:spcPts val="0"/>
              </a:spcAft>
              <a:buClr>
                <a:schemeClr val="dk1"/>
              </a:buClr>
              <a:buSzPts val="7000"/>
              <a:buFont typeface="Arial"/>
              <a:buNone/>
            </a:pPr>
            <a:r>
              <a:rPr b="1" lang="en-US" sz="6400">
                <a:solidFill>
                  <a:srgbClr val="A64D79"/>
                </a:solidFill>
                <a:latin typeface="Economica"/>
                <a:ea typeface="Economica"/>
                <a:cs typeface="Economica"/>
                <a:sym typeface="Economica"/>
              </a:rPr>
              <a:t>The center, a key part of the Sensei Program</a:t>
            </a:r>
            <a:endParaRPr b="1" sz="6400">
              <a:solidFill>
                <a:srgbClr val="A64D79"/>
              </a:solidFill>
              <a:latin typeface="Economica"/>
              <a:ea typeface="Economica"/>
              <a:cs typeface="Economica"/>
              <a:sym typeface="Economica"/>
            </a:endParaRPr>
          </a:p>
        </p:txBody>
      </p:sp>
      <p:pic>
        <p:nvPicPr>
          <p:cNvPr id="283" name="Google Shape;283;g29851a8beee_2_1369"/>
          <p:cNvPicPr preferRelativeResize="0"/>
          <p:nvPr/>
        </p:nvPicPr>
        <p:blipFill rotWithShape="1">
          <a:blip r:embed="rId4">
            <a:alphaModFix/>
          </a:blip>
          <a:srcRect b="0" l="0" r="0" t="0"/>
          <a:stretch/>
        </p:blipFill>
        <p:spPr>
          <a:xfrm>
            <a:off x="14487426" y="181000"/>
            <a:ext cx="1904326" cy="2598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g29851a8beee_2_1430"/>
          <p:cNvPicPr preferRelativeResize="0"/>
          <p:nvPr/>
        </p:nvPicPr>
        <p:blipFill>
          <a:blip r:embed="rId3">
            <a:alphaModFix/>
          </a:blip>
          <a:stretch>
            <a:fillRect/>
          </a:stretch>
        </p:blipFill>
        <p:spPr>
          <a:xfrm>
            <a:off x="17161500" y="0"/>
            <a:ext cx="1126500" cy="10286999"/>
          </a:xfrm>
          <a:prstGeom prst="rect">
            <a:avLst/>
          </a:prstGeom>
          <a:noFill/>
          <a:ln>
            <a:noFill/>
          </a:ln>
        </p:spPr>
      </p:pic>
      <p:sp>
        <p:nvSpPr>
          <p:cNvPr id="289" name="Google Shape;289;g29851a8beee_2_1430"/>
          <p:cNvSpPr txBox="1"/>
          <p:nvPr>
            <p:ph idx="1" type="body"/>
          </p:nvPr>
        </p:nvSpPr>
        <p:spPr>
          <a:xfrm>
            <a:off x="-209975" y="2100600"/>
            <a:ext cx="11546700" cy="7722600"/>
          </a:xfrm>
          <a:prstGeom prst="rect">
            <a:avLst/>
          </a:prstGeom>
          <a:noFill/>
          <a:ln>
            <a:noFill/>
          </a:ln>
        </p:spPr>
        <p:txBody>
          <a:bodyPr anchorCtr="0" anchor="t" bIns="189600" lIns="189600" spcFirstLastPara="1" rIns="189600" wrap="square" tIns="189600">
            <a:normAutofit fontScale="92500" lnSpcReduction="10000"/>
          </a:bodyPr>
          <a:lstStyle/>
          <a:p>
            <a:pPr indent="-531812" lvl="0" marL="2133600" rtl="0" algn="l">
              <a:spcBef>
                <a:spcPts val="0"/>
              </a:spcBef>
              <a:spcAft>
                <a:spcPts val="0"/>
              </a:spcAft>
              <a:buClr>
                <a:srgbClr val="A64D79"/>
              </a:buClr>
              <a:buSzPct val="100000"/>
              <a:buFont typeface="Calibri"/>
              <a:buAutoNum type="arabicPeriod"/>
            </a:pPr>
            <a:r>
              <a:rPr lang="en-US" sz="3000">
                <a:solidFill>
                  <a:srgbClr val="351C75"/>
                </a:solidFill>
                <a:latin typeface="Calibri"/>
                <a:ea typeface="Calibri"/>
                <a:cs typeface="Calibri"/>
                <a:sym typeface="Calibri"/>
              </a:rPr>
              <a:t>It takes place in 55 selected training schools for their experience with practice students and their training capacity.</a:t>
            </a:r>
            <a:endParaRPr sz="3000">
              <a:solidFill>
                <a:srgbClr val="351C75"/>
              </a:solidFill>
              <a:latin typeface="Calibri"/>
              <a:ea typeface="Calibri"/>
              <a:cs typeface="Calibri"/>
              <a:sym typeface="Calibri"/>
            </a:endParaRPr>
          </a:p>
          <a:p>
            <a:pPr indent="-531812" lvl="0" marL="2133600" rtl="0" algn="l">
              <a:spcBef>
                <a:spcPts val="2000"/>
              </a:spcBef>
              <a:spcAft>
                <a:spcPts val="0"/>
              </a:spcAft>
              <a:buClr>
                <a:srgbClr val="A64D79"/>
              </a:buClr>
              <a:buSzPct val="100000"/>
              <a:buFont typeface="Calibri"/>
              <a:buAutoNum type="arabicPeriod"/>
            </a:pPr>
            <a:r>
              <a:rPr lang="en-US" sz="3000">
                <a:solidFill>
                  <a:srgbClr val="351C75"/>
                </a:solidFill>
                <a:latin typeface="Calibri"/>
                <a:ea typeface="Calibri"/>
                <a:cs typeface="Calibri"/>
                <a:sym typeface="Calibri"/>
              </a:rPr>
              <a:t>Central role of 85 teaching mentors in the center, freed up to a maximum of half a teaching day who will be recognized for 250 hours of training.</a:t>
            </a:r>
            <a:endParaRPr sz="3000">
              <a:solidFill>
                <a:srgbClr val="351C75"/>
              </a:solidFill>
              <a:latin typeface="Calibri"/>
              <a:ea typeface="Calibri"/>
              <a:cs typeface="Calibri"/>
              <a:sym typeface="Calibri"/>
            </a:endParaRPr>
          </a:p>
          <a:p>
            <a:pPr indent="-531812" lvl="0" marL="2133600" rtl="0" algn="l">
              <a:spcBef>
                <a:spcPts val="2000"/>
              </a:spcBef>
              <a:spcAft>
                <a:spcPts val="0"/>
              </a:spcAft>
              <a:buClr>
                <a:srgbClr val="A64D79"/>
              </a:buClr>
              <a:buSzPct val="100000"/>
              <a:buFont typeface="Calibri"/>
              <a:buAutoNum type="arabicPeriod"/>
            </a:pPr>
            <a:r>
              <a:rPr lang="en-US" sz="3000">
                <a:solidFill>
                  <a:srgbClr val="351C75"/>
                </a:solidFill>
                <a:latin typeface="Calibri"/>
                <a:ea typeface="Calibri"/>
                <a:cs typeface="Calibri"/>
                <a:sym typeface="Calibri"/>
              </a:rPr>
              <a:t>It is offered voluntarily to 500 new teachers from the scholarship (250 in the school course 23-24  and 250 in the school year 24-25) based on an annual public call.</a:t>
            </a:r>
            <a:endParaRPr sz="3000">
              <a:solidFill>
                <a:srgbClr val="351C75"/>
              </a:solidFill>
              <a:latin typeface="Calibri"/>
              <a:ea typeface="Calibri"/>
              <a:cs typeface="Calibri"/>
              <a:sym typeface="Calibri"/>
            </a:endParaRPr>
          </a:p>
          <a:p>
            <a:pPr indent="-531812" lvl="0" marL="2133600" rtl="0" algn="l">
              <a:spcBef>
                <a:spcPts val="2000"/>
              </a:spcBef>
              <a:spcAft>
                <a:spcPts val="0"/>
              </a:spcAft>
              <a:buClr>
                <a:srgbClr val="A64D79"/>
              </a:buClr>
              <a:buSzPct val="100000"/>
              <a:buFont typeface="Calibri"/>
              <a:buAutoNum type="arabicPeriod"/>
            </a:pPr>
            <a:r>
              <a:rPr lang="en-US" sz="3000">
                <a:solidFill>
                  <a:srgbClr val="351C75"/>
                </a:solidFill>
                <a:latin typeface="Calibri"/>
                <a:ea typeface="Calibri"/>
                <a:cs typeface="Calibri"/>
                <a:sym typeface="Calibri"/>
              </a:rPr>
              <a:t>The program has the same effects as passing the Introductory Teaching Course.</a:t>
            </a:r>
            <a:endParaRPr sz="3000">
              <a:solidFill>
                <a:srgbClr val="351C75"/>
              </a:solidFill>
              <a:latin typeface="Calibri"/>
              <a:ea typeface="Calibri"/>
              <a:cs typeface="Calibri"/>
              <a:sym typeface="Calibri"/>
            </a:endParaRPr>
          </a:p>
          <a:p>
            <a:pPr indent="-531812" lvl="0" marL="2133600" rtl="0" algn="l">
              <a:spcBef>
                <a:spcPts val="2000"/>
              </a:spcBef>
              <a:spcAft>
                <a:spcPts val="2000"/>
              </a:spcAft>
              <a:buClr>
                <a:srgbClr val="A64D79"/>
              </a:buClr>
              <a:buSzPct val="100000"/>
              <a:buFont typeface="Calibri"/>
              <a:buAutoNum type="arabicPeriod"/>
            </a:pPr>
            <a:r>
              <a:rPr lang="en-US" sz="3000">
                <a:solidFill>
                  <a:srgbClr val="351C75"/>
                </a:solidFill>
                <a:latin typeface="Calibri"/>
                <a:ea typeface="Calibri"/>
                <a:cs typeface="Calibri"/>
                <a:sym typeface="Calibri"/>
              </a:rPr>
              <a:t>It is a </a:t>
            </a:r>
            <a:r>
              <a:rPr lang="en-US" sz="3000">
                <a:solidFill>
                  <a:srgbClr val="351C75"/>
                </a:solidFill>
                <a:latin typeface="Calibri"/>
                <a:ea typeface="Calibri"/>
                <a:cs typeface="Calibri"/>
                <a:sym typeface="Calibri"/>
              </a:rPr>
              <a:t>co-financed </a:t>
            </a:r>
            <a:r>
              <a:rPr lang="en-US" sz="3000">
                <a:solidFill>
                  <a:srgbClr val="351C75"/>
                </a:solidFill>
                <a:latin typeface="Calibri"/>
                <a:ea typeface="Calibri"/>
                <a:cs typeface="Calibri"/>
                <a:sym typeface="Calibri"/>
              </a:rPr>
              <a:t>program by the European Union within the framework of the Catalonia Program 2023-2025 of the European Social Fund Plus, with a co-financing rate from the ESF of 95%.</a:t>
            </a:r>
            <a:endParaRPr sz="3000">
              <a:solidFill>
                <a:srgbClr val="351C75"/>
              </a:solidFill>
              <a:latin typeface="Calibri"/>
              <a:ea typeface="Calibri"/>
              <a:cs typeface="Calibri"/>
              <a:sym typeface="Calibri"/>
            </a:endParaRPr>
          </a:p>
        </p:txBody>
      </p:sp>
      <p:graphicFrame>
        <p:nvGraphicFramePr>
          <p:cNvPr id="290" name="Google Shape;290;g29851a8beee_2_1430"/>
          <p:cNvGraphicFramePr/>
          <p:nvPr/>
        </p:nvGraphicFramePr>
        <p:xfrm>
          <a:off x="11912788" y="2969587"/>
          <a:ext cx="3000000" cy="3000000"/>
        </p:xfrm>
        <a:graphic>
          <a:graphicData uri="http://schemas.openxmlformats.org/drawingml/2006/table">
            <a:tbl>
              <a:tblPr>
                <a:noFill/>
                <a:tableStyleId>{85AB300C-5230-4A8F-8515-97D0C647F12D}</a:tableStyleId>
              </a:tblPr>
              <a:tblGrid>
                <a:gridCol w="2702200"/>
                <a:gridCol w="2376850"/>
              </a:tblGrid>
              <a:tr h="1072500">
                <a:tc>
                  <a:txBody>
                    <a:bodyPr/>
                    <a:lstStyle/>
                    <a:p>
                      <a:pPr indent="0" lvl="0" marL="0" rtl="0" algn="ctr">
                        <a:spcBef>
                          <a:spcPts val="0"/>
                        </a:spcBef>
                        <a:spcAft>
                          <a:spcPts val="0"/>
                        </a:spcAft>
                        <a:buNone/>
                      </a:pPr>
                      <a:r>
                        <a:rPr lang="en-US" sz="2600">
                          <a:solidFill>
                            <a:schemeClr val="lt1"/>
                          </a:solidFill>
                          <a:latin typeface="Calibri"/>
                          <a:ea typeface="Calibri"/>
                          <a:cs typeface="Calibri"/>
                          <a:sym typeface="Calibri"/>
                        </a:rPr>
                        <a:t>Fase experimental</a:t>
                      </a:r>
                      <a:endParaRPr sz="2600">
                        <a:solidFill>
                          <a:schemeClr val="lt1"/>
                        </a:solidFill>
                        <a:latin typeface="Calibri"/>
                        <a:ea typeface="Calibri"/>
                        <a:cs typeface="Calibri"/>
                        <a:sym typeface="Calibri"/>
                      </a:endParaRPr>
                    </a:p>
                  </a:txBody>
                  <a:tcPr marT="137150" marB="137150" marR="137150" marL="137150" anchor="ctr">
                    <a:lnL cap="flat" cmpd="sng" w="9525">
                      <a:solidFill>
                        <a:srgbClr val="C27BA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solidFill>
                      <a:srgbClr val="C27BA0"/>
                    </a:solidFill>
                  </a:tcPr>
                </a:tc>
                <a:tc>
                  <a:txBody>
                    <a:bodyPr/>
                    <a:lstStyle/>
                    <a:p>
                      <a:pPr indent="0" lvl="0" marL="0" rtl="0" algn="ctr">
                        <a:spcBef>
                          <a:spcPts val="0"/>
                        </a:spcBef>
                        <a:spcAft>
                          <a:spcPts val="0"/>
                        </a:spcAft>
                        <a:buNone/>
                      </a:pPr>
                      <a:r>
                        <a:rPr lang="en-US" sz="2400">
                          <a:solidFill>
                            <a:schemeClr val="lt1"/>
                          </a:solidFill>
                          <a:latin typeface="Calibri"/>
                          <a:ea typeface="Calibri"/>
                          <a:cs typeface="Calibri"/>
                          <a:sym typeface="Calibri"/>
                        </a:rPr>
                        <a:t>Dos cursos</a:t>
                      </a:r>
                      <a:endParaRPr sz="2400">
                        <a:solidFill>
                          <a:schemeClr val="lt1"/>
                        </a:solidFill>
                        <a:latin typeface="Calibri"/>
                        <a:ea typeface="Calibri"/>
                        <a:cs typeface="Calibri"/>
                        <a:sym typeface="Calibri"/>
                      </a:endParaRPr>
                    </a:p>
                    <a:p>
                      <a:pPr indent="0" lvl="0" marL="0" rtl="0" algn="ctr">
                        <a:spcBef>
                          <a:spcPts val="0"/>
                        </a:spcBef>
                        <a:spcAft>
                          <a:spcPts val="0"/>
                        </a:spcAft>
                        <a:buNone/>
                      </a:pPr>
                      <a:r>
                        <a:rPr lang="en-US" sz="2400">
                          <a:solidFill>
                            <a:schemeClr val="lt1"/>
                          </a:solidFill>
                          <a:latin typeface="Calibri"/>
                          <a:ea typeface="Calibri"/>
                          <a:cs typeface="Calibri"/>
                          <a:sym typeface="Calibri"/>
                        </a:rPr>
                        <a:t>2023 - 2025</a:t>
                      </a:r>
                      <a:endParaRPr sz="2400">
                        <a:solidFill>
                          <a:schemeClr val="lt1"/>
                        </a:solidFill>
                        <a:latin typeface="Calibri"/>
                        <a:ea typeface="Calibri"/>
                        <a:cs typeface="Calibri"/>
                        <a:sym typeface="Calibri"/>
                      </a:endParaRPr>
                    </a:p>
                  </a:txBody>
                  <a:tcPr marT="137150" marB="137150" marR="137150" marL="137150" anchor="ctr">
                    <a:lnL cap="flat" cmpd="sng" w="9525">
                      <a:solidFill>
                        <a:srgbClr val="FFFFFF"/>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solidFill>
                      <a:srgbClr val="C27BA0"/>
                    </a:solidFill>
                  </a:tcPr>
                </a:tc>
              </a:tr>
              <a:tr h="630850">
                <a:tc>
                  <a:txBody>
                    <a:bodyPr/>
                    <a:lstStyle/>
                    <a:p>
                      <a:pPr indent="0" lvl="0" marL="0" rtl="0" algn="l">
                        <a:spcBef>
                          <a:spcPts val="0"/>
                        </a:spcBef>
                        <a:spcAft>
                          <a:spcPts val="0"/>
                        </a:spcAft>
                        <a:buNone/>
                      </a:pPr>
                      <a:r>
                        <a:rPr b="1" lang="en-US" sz="2200">
                          <a:solidFill>
                            <a:srgbClr val="351C75"/>
                          </a:solidFill>
                          <a:latin typeface="Calibri"/>
                          <a:ea typeface="Calibri"/>
                          <a:cs typeface="Calibri"/>
                          <a:sym typeface="Calibri"/>
                        </a:rPr>
                        <a:t>total docents novells</a:t>
                      </a:r>
                      <a:endParaRPr b="1" sz="2200">
                        <a:solidFill>
                          <a:srgbClr val="351C75"/>
                        </a:solidFill>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en-US" sz="2600">
                          <a:solidFill>
                            <a:srgbClr val="351C75"/>
                          </a:solidFill>
                          <a:latin typeface="Calibri"/>
                          <a:ea typeface="Calibri"/>
                          <a:cs typeface="Calibri"/>
                          <a:sym typeface="Calibri"/>
                        </a:rPr>
                        <a:t>250</a:t>
                      </a:r>
                      <a:endParaRPr b="1" sz="2600">
                        <a:solidFill>
                          <a:srgbClr val="351C75"/>
                        </a:solidFill>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solidFill>
                      <a:srgbClr val="EAD1DC"/>
                    </a:solidFill>
                  </a:tcPr>
                </a:tc>
              </a:tr>
              <a:tr h="946300">
                <a:tc>
                  <a:txBody>
                    <a:bodyPr/>
                    <a:lstStyle/>
                    <a:p>
                      <a:pPr indent="0" lvl="0" marL="0" rtl="0" algn="l">
                        <a:spcBef>
                          <a:spcPts val="0"/>
                        </a:spcBef>
                        <a:spcAft>
                          <a:spcPts val="0"/>
                        </a:spcAft>
                        <a:buNone/>
                      </a:pPr>
                      <a:r>
                        <a:rPr b="1" lang="en-US" sz="2200">
                          <a:solidFill>
                            <a:srgbClr val="351C75"/>
                          </a:solidFill>
                          <a:latin typeface="Calibri"/>
                          <a:ea typeface="Calibri"/>
                          <a:cs typeface="Calibri"/>
                          <a:sym typeface="Calibri"/>
                        </a:rPr>
                        <a:t>docents novells d’infantil i primària</a:t>
                      </a:r>
                      <a:endParaRPr b="1" sz="2200">
                        <a:solidFill>
                          <a:srgbClr val="351C75"/>
                        </a:solidFill>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tcPr>
                </a:tc>
                <a:tc>
                  <a:txBody>
                    <a:bodyPr/>
                    <a:lstStyle/>
                    <a:p>
                      <a:pPr indent="0" lvl="0" marL="0" rtl="0" algn="ctr">
                        <a:spcBef>
                          <a:spcPts val="0"/>
                        </a:spcBef>
                        <a:spcAft>
                          <a:spcPts val="0"/>
                        </a:spcAft>
                        <a:buNone/>
                      </a:pPr>
                      <a:r>
                        <a:rPr b="1" lang="en-US" sz="2600">
                          <a:solidFill>
                            <a:srgbClr val="351C75"/>
                          </a:solidFill>
                          <a:latin typeface="Calibri"/>
                          <a:ea typeface="Calibri"/>
                          <a:cs typeface="Calibri"/>
                          <a:sym typeface="Calibri"/>
                        </a:rPr>
                        <a:t>150</a:t>
                      </a:r>
                      <a:endParaRPr b="1" sz="2600">
                        <a:solidFill>
                          <a:srgbClr val="351C75"/>
                        </a:solidFill>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tcPr>
                </a:tc>
              </a:tr>
              <a:tr h="946300">
                <a:tc>
                  <a:txBody>
                    <a:bodyPr/>
                    <a:lstStyle/>
                    <a:p>
                      <a:pPr indent="0" lvl="0" marL="0" rtl="0" algn="l">
                        <a:spcBef>
                          <a:spcPts val="0"/>
                        </a:spcBef>
                        <a:spcAft>
                          <a:spcPts val="0"/>
                        </a:spcAft>
                        <a:buNone/>
                      </a:pPr>
                      <a:r>
                        <a:rPr b="1" lang="en-US" sz="2200">
                          <a:solidFill>
                            <a:srgbClr val="351C75"/>
                          </a:solidFill>
                          <a:latin typeface="Calibri"/>
                          <a:ea typeface="Calibri"/>
                          <a:cs typeface="Calibri"/>
                          <a:sym typeface="Calibri"/>
                        </a:rPr>
                        <a:t>docents novells secundària</a:t>
                      </a:r>
                      <a:endParaRPr b="1" sz="2200">
                        <a:solidFill>
                          <a:srgbClr val="351C75"/>
                        </a:solidFill>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tcPr>
                </a:tc>
                <a:tc>
                  <a:txBody>
                    <a:bodyPr/>
                    <a:lstStyle/>
                    <a:p>
                      <a:pPr indent="0" lvl="0" marL="0" rtl="0" algn="ctr">
                        <a:spcBef>
                          <a:spcPts val="0"/>
                        </a:spcBef>
                        <a:spcAft>
                          <a:spcPts val="0"/>
                        </a:spcAft>
                        <a:buNone/>
                      </a:pPr>
                      <a:r>
                        <a:rPr b="1" lang="en-US" sz="2600">
                          <a:solidFill>
                            <a:srgbClr val="351C75"/>
                          </a:solidFill>
                          <a:latin typeface="Calibri"/>
                          <a:ea typeface="Calibri"/>
                          <a:cs typeface="Calibri"/>
                          <a:sym typeface="Calibri"/>
                        </a:rPr>
                        <a:t>100</a:t>
                      </a:r>
                      <a:endParaRPr b="1" sz="2600">
                        <a:solidFill>
                          <a:srgbClr val="351C75"/>
                        </a:solidFill>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tcPr>
                </a:tc>
              </a:tr>
              <a:tr h="630850">
                <a:tc>
                  <a:txBody>
                    <a:bodyPr/>
                    <a:lstStyle/>
                    <a:p>
                      <a:pPr indent="0" lvl="0" marL="0" rtl="0" algn="l">
                        <a:spcBef>
                          <a:spcPts val="0"/>
                        </a:spcBef>
                        <a:spcAft>
                          <a:spcPts val="0"/>
                        </a:spcAft>
                        <a:buNone/>
                      </a:pPr>
                      <a:r>
                        <a:rPr b="1" lang="en-US" sz="2200">
                          <a:solidFill>
                            <a:srgbClr val="351C75"/>
                          </a:solidFill>
                          <a:latin typeface="Calibri"/>
                          <a:ea typeface="Calibri"/>
                          <a:cs typeface="Calibri"/>
                          <a:sym typeface="Calibri"/>
                        </a:rPr>
                        <a:t>centres del Programa</a:t>
                      </a:r>
                      <a:endParaRPr b="1" sz="2200">
                        <a:solidFill>
                          <a:srgbClr val="351C75"/>
                        </a:solidFill>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en-US" sz="2600">
                          <a:solidFill>
                            <a:srgbClr val="351C75"/>
                          </a:solidFill>
                          <a:latin typeface="Calibri"/>
                          <a:ea typeface="Calibri"/>
                          <a:cs typeface="Calibri"/>
                          <a:sym typeface="Calibri"/>
                        </a:rPr>
                        <a:t>60</a:t>
                      </a:r>
                      <a:endParaRPr b="1" sz="2600">
                        <a:solidFill>
                          <a:srgbClr val="351C75"/>
                        </a:solidFill>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solidFill>
                      <a:srgbClr val="EAD1DC"/>
                    </a:solidFill>
                  </a:tcPr>
                </a:tc>
              </a:tr>
              <a:tr h="630850">
                <a:tc>
                  <a:txBody>
                    <a:bodyPr/>
                    <a:lstStyle/>
                    <a:p>
                      <a:pPr indent="0" lvl="0" marL="0" rtl="0" algn="l">
                        <a:spcBef>
                          <a:spcPts val="0"/>
                        </a:spcBef>
                        <a:spcAft>
                          <a:spcPts val="0"/>
                        </a:spcAft>
                        <a:buNone/>
                      </a:pPr>
                      <a:r>
                        <a:rPr b="1" lang="en-US" sz="2200">
                          <a:solidFill>
                            <a:srgbClr val="351C75"/>
                          </a:solidFill>
                          <a:latin typeface="Calibri"/>
                          <a:ea typeface="Calibri"/>
                          <a:cs typeface="Calibri"/>
                          <a:sym typeface="Calibri"/>
                        </a:rPr>
                        <a:t>Escoles- IE</a:t>
                      </a:r>
                      <a:endParaRPr b="1" sz="2200">
                        <a:solidFill>
                          <a:srgbClr val="351C75"/>
                        </a:solidFill>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tcPr>
                </a:tc>
                <a:tc>
                  <a:txBody>
                    <a:bodyPr/>
                    <a:lstStyle/>
                    <a:p>
                      <a:pPr indent="0" lvl="0" marL="0" rtl="0" algn="ctr">
                        <a:spcBef>
                          <a:spcPts val="0"/>
                        </a:spcBef>
                        <a:spcAft>
                          <a:spcPts val="0"/>
                        </a:spcAft>
                        <a:buNone/>
                      </a:pPr>
                      <a:r>
                        <a:rPr b="1" lang="en-US" sz="2600">
                          <a:solidFill>
                            <a:srgbClr val="351C75"/>
                          </a:solidFill>
                          <a:latin typeface="Calibri"/>
                          <a:ea typeface="Calibri"/>
                          <a:cs typeface="Calibri"/>
                          <a:sym typeface="Calibri"/>
                        </a:rPr>
                        <a:t>35</a:t>
                      </a:r>
                      <a:endParaRPr b="1" sz="2600">
                        <a:solidFill>
                          <a:srgbClr val="351C75"/>
                        </a:solidFill>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tcPr>
                </a:tc>
              </a:tr>
              <a:tr h="630850">
                <a:tc>
                  <a:txBody>
                    <a:bodyPr/>
                    <a:lstStyle/>
                    <a:p>
                      <a:pPr indent="0" lvl="0" marL="0" rtl="0" algn="l">
                        <a:spcBef>
                          <a:spcPts val="0"/>
                        </a:spcBef>
                        <a:spcAft>
                          <a:spcPts val="0"/>
                        </a:spcAft>
                        <a:buNone/>
                      </a:pPr>
                      <a:r>
                        <a:rPr b="1" lang="en-US" sz="2200">
                          <a:solidFill>
                            <a:srgbClr val="351C75"/>
                          </a:solidFill>
                          <a:latin typeface="Calibri"/>
                          <a:ea typeface="Calibri"/>
                          <a:cs typeface="Calibri"/>
                          <a:sym typeface="Calibri"/>
                        </a:rPr>
                        <a:t>Instituts-IE</a:t>
                      </a:r>
                      <a:endParaRPr b="1" sz="2200">
                        <a:solidFill>
                          <a:srgbClr val="351C75"/>
                        </a:solidFill>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tcPr>
                </a:tc>
                <a:tc>
                  <a:txBody>
                    <a:bodyPr/>
                    <a:lstStyle/>
                    <a:p>
                      <a:pPr indent="0" lvl="0" marL="0" rtl="0" algn="ctr">
                        <a:spcBef>
                          <a:spcPts val="0"/>
                        </a:spcBef>
                        <a:spcAft>
                          <a:spcPts val="0"/>
                        </a:spcAft>
                        <a:buNone/>
                      </a:pPr>
                      <a:r>
                        <a:rPr b="1" lang="en-US" sz="2600">
                          <a:solidFill>
                            <a:srgbClr val="351C75"/>
                          </a:solidFill>
                          <a:latin typeface="Calibri"/>
                          <a:ea typeface="Calibri"/>
                          <a:cs typeface="Calibri"/>
                          <a:sym typeface="Calibri"/>
                        </a:rPr>
                        <a:t>25</a:t>
                      </a:r>
                      <a:endParaRPr b="1" sz="2600">
                        <a:solidFill>
                          <a:srgbClr val="351C75"/>
                        </a:solidFill>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tcPr>
                </a:tc>
              </a:tr>
              <a:tr h="703000">
                <a:tc>
                  <a:txBody>
                    <a:bodyPr/>
                    <a:lstStyle/>
                    <a:p>
                      <a:pPr indent="0" lvl="0" marL="0" rtl="0" algn="l">
                        <a:spcBef>
                          <a:spcPts val="0"/>
                        </a:spcBef>
                        <a:spcAft>
                          <a:spcPts val="0"/>
                        </a:spcAft>
                        <a:buNone/>
                      </a:pPr>
                      <a:r>
                        <a:rPr b="1" lang="en-US" sz="2200">
                          <a:solidFill>
                            <a:srgbClr val="351C75"/>
                          </a:solidFill>
                          <a:latin typeface="Calibri"/>
                          <a:ea typeface="Calibri"/>
                          <a:cs typeface="Calibri"/>
                          <a:sym typeface="Calibri"/>
                        </a:rPr>
                        <a:t>docents mentors </a:t>
                      </a:r>
                      <a:endParaRPr b="1" sz="2200">
                        <a:solidFill>
                          <a:srgbClr val="351C75"/>
                        </a:solidFill>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en-US" sz="2600">
                          <a:solidFill>
                            <a:srgbClr val="351C75"/>
                          </a:solidFill>
                          <a:highlight>
                            <a:srgbClr val="EAD1DC"/>
                          </a:highlight>
                          <a:latin typeface="Calibri"/>
                          <a:ea typeface="Calibri"/>
                          <a:cs typeface="Calibri"/>
                          <a:sym typeface="Calibri"/>
                        </a:rPr>
                        <a:t>85</a:t>
                      </a:r>
                      <a:endParaRPr b="1" sz="2600">
                        <a:solidFill>
                          <a:srgbClr val="351C75"/>
                        </a:solidFill>
                        <a:highlight>
                          <a:srgbClr val="EAD1DC"/>
                        </a:highlight>
                        <a:latin typeface="Calibri"/>
                        <a:ea typeface="Calibri"/>
                        <a:cs typeface="Calibri"/>
                        <a:sym typeface="Calibri"/>
                      </a:endParaRPr>
                    </a:p>
                  </a:txBody>
                  <a:tcPr marT="137150" marB="137150" marR="137150" marL="137150">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solidFill>
                      <a:srgbClr val="EAD1DC"/>
                    </a:solidFill>
                  </a:tcPr>
                </a:tc>
              </a:tr>
            </a:tbl>
          </a:graphicData>
        </a:graphic>
      </p:graphicFrame>
      <p:sp>
        <p:nvSpPr>
          <p:cNvPr id="291" name="Google Shape;291;g29851a8beee_2_1430"/>
          <p:cNvSpPr txBox="1"/>
          <p:nvPr>
            <p:ph type="title"/>
          </p:nvPr>
        </p:nvSpPr>
        <p:spPr>
          <a:xfrm>
            <a:off x="742175" y="832985"/>
            <a:ext cx="10410000" cy="954600"/>
          </a:xfrm>
          <a:prstGeom prst="rect">
            <a:avLst/>
          </a:prstGeom>
          <a:noFill/>
          <a:ln>
            <a:noFill/>
          </a:ln>
        </p:spPr>
        <p:txBody>
          <a:bodyPr anchorCtr="0" anchor="t" bIns="189600" lIns="189600" spcFirstLastPara="1" rIns="189600" wrap="square" tIns="189600">
            <a:noAutofit/>
          </a:bodyPr>
          <a:lstStyle/>
          <a:p>
            <a:pPr indent="0" lvl="0" marL="0" marR="0" rtl="0" algn="l">
              <a:lnSpc>
                <a:spcPct val="100000"/>
              </a:lnSpc>
              <a:spcBef>
                <a:spcPts val="0"/>
              </a:spcBef>
              <a:spcAft>
                <a:spcPts val="0"/>
              </a:spcAft>
              <a:buClr>
                <a:srgbClr val="000000"/>
              </a:buClr>
              <a:buSzPts val="5600"/>
              <a:buFont typeface="Arial"/>
              <a:buNone/>
            </a:pPr>
            <a:r>
              <a:rPr b="1" lang="en-US" sz="5000">
                <a:solidFill>
                  <a:srgbClr val="D07796"/>
                </a:solidFill>
                <a:latin typeface="Calibri"/>
                <a:ea typeface="Calibri"/>
                <a:cs typeface="Calibri"/>
                <a:sym typeface="Calibri"/>
              </a:rPr>
              <a:t>Key aspects of the Program:</a:t>
            </a:r>
            <a:endParaRPr b="1" baseline="30000" sz="5000">
              <a:solidFill>
                <a:srgbClr val="D07796"/>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9851a8beee_2_112"/>
          <p:cNvSpPr txBox="1"/>
          <p:nvPr>
            <p:ph type="title"/>
          </p:nvPr>
        </p:nvSpPr>
        <p:spPr>
          <a:xfrm>
            <a:off x="-2" y="-48552"/>
            <a:ext cx="4854600" cy="10287000"/>
          </a:xfrm>
          <a:prstGeom prst="rect">
            <a:avLst/>
          </a:prstGeom>
          <a:solidFill>
            <a:srgbClr val="D5A6BD"/>
          </a:solidFill>
          <a:ln cap="flat" cmpd="sng" w="9525">
            <a:solidFill>
              <a:srgbClr val="C27BA0"/>
            </a:solidFill>
            <a:prstDash val="solid"/>
            <a:round/>
            <a:headEnd len="sm" w="sm" type="none"/>
            <a:tailEnd len="sm" w="sm" type="none"/>
          </a:ln>
        </p:spPr>
        <p:txBody>
          <a:bodyPr anchorCtr="0" anchor="ctr" bIns="81650" lIns="81650" spcFirstLastPara="1" rIns="81650" wrap="square" tIns="81650">
            <a:normAutofit/>
          </a:bodyPr>
          <a:lstStyle/>
          <a:p>
            <a:pPr indent="0" lvl="0" marL="0" rtl="0" algn="l">
              <a:lnSpc>
                <a:spcPct val="100000"/>
              </a:lnSpc>
              <a:spcBef>
                <a:spcPts val="0"/>
              </a:spcBef>
              <a:spcAft>
                <a:spcPts val="0"/>
              </a:spcAft>
              <a:buClr>
                <a:srgbClr val="000000"/>
              </a:buClr>
              <a:buSzPts val="5600"/>
              <a:buFont typeface="Arial"/>
              <a:buNone/>
            </a:pPr>
            <a:r>
              <a:t/>
            </a:r>
            <a:endParaRPr b="1" sz="5600">
              <a:solidFill>
                <a:srgbClr val="FFFFFF"/>
              </a:solidFill>
              <a:latin typeface="Economica"/>
              <a:ea typeface="Economica"/>
              <a:cs typeface="Economica"/>
              <a:sym typeface="Economica"/>
            </a:endParaRPr>
          </a:p>
          <a:p>
            <a:pPr indent="0" lvl="0" marL="0" rtl="0" algn="l">
              <a:lnSpc>
                <a:spcPct val="100000"/>
              </a:lnSpc>
              <a:spcBef>
                <a:spcPts val="0"/>
              </a:spcBef>
              <a:spcAft>
                <a:spcPts val="0"/>
              </a:spcAft>
              <a:buClr>
                <a:srgbClr val="000000"/>
              </a:buClr>
              <a:buSzPts val="5600"/>
              <a:buFont typeface="Arial"/>
              <a:buNone/>
            </a:pPr>
            <a:r>
              <a:t/>
            </a:r>
            <a:endParaRPr b="1" sz="5600">
              <a:solidFill>
                <a:srgbClr val="FFFFFF"/>
              </a:solidFill>
              <a:latin typeface="Economica"/>
              <a:ea typeface="Economica"/>
              <a:cs typeface="Economica"/>
              <a:sym typeface="Economica"/>
            </a:endParaRPr>
          </a:p>
          <a:p>
            <a:pPr indent="0" lvl="0" marL="0" rtl="0" algn="l">
              <a:lnSpc>
                <a:spcPct val="100000"/>
              </a:lnSpc>
              <a:spcBef>
                <a:spcPts val="0"/>
              </a:spcBef>
              <a:spcAft>
                <a:spcPts val="0"/>
              </a:spcAft>
              <a:buClr>
                <a:srgbClr val="000000"/>
              </a:buClr>
              <a:buSzPts val="5600"/>
              <a:buFont typeface="Arial"/>
              <a:buNone/>
            </a:pPr>
            <a:r>
              <a:t/>
            </a:r>
            <a:endParaRPr b="1" sz="5600">
              <a:solidFill>
                <a:srgbClr val="FFFFFF"/>
              </a:solidFill>
              <a:latin typeface="Economica"/>
              <a:ea typeface="Economica"/>
              <a:cs typeface="Economica"/>
              <a:sym typeface="Economica"/>
            </a:endParaRPr>
          </a:p>
          <a:p>
            <a:pPr indent="0" lvl="0" marL="0" rtl="0" algn="l">
              <a:lnSpc>
                <a:spcPct val="100000"/>
              </a:lnSpc>
              <a:spcBef>
                <a:spcPts val="0"/>
              </a:spcBef>
              <a:spcAft>
                <a:spcPts val="0"/>
              </a:spcAft>
              <a:buClr>
                <a:srgbClr val="000000"/>
              </a:buClr>
              <a:buSzPts val="5600"/>
              <a:buFont typeface="Arial"/>
              <a:buNone/>
            </a:pPr>
            <a:r>
              <a:t/>
            </a:r>
            <a:endParaRPr b="1" sz="5600">
              <a:solidFill>
                <a:srgbClr val="FFFFFF"/>
              </a:solidFill>
              <a:latin typeface="Economica"/>
              <a:ea typeface="Economica"/>
              <a:cs typeface="Economica"/>
              <a:sym typeface="Economica"/>
            </a:endParaRPr>
          </a:p>
          <a:p>
            <a:pPr indent="0" lvl="0" marL="0" rtl="0" algn="ctr">
              <a:lnSpc>
                <a:spcPct val="100000"/>
              </a:lnSpc>
              <a:spcBef>
                <a:spcPts val="0"/>
              </a:spcBef>
              <a:spcAft>
                <a:spcPts val="0"/>
              </a:spcAft>
              <a:buClr>
                <a:srgbClr val="FFFFFF"/>
              </a:buClr>
              <a:buSzPts val="4400"/>
              <a:buFont typeface="Economica"/>
              <a:buNone/>
            </a:pPr>
            <a:r>
              <a:rPr b="1" lang="en-US" sz="4400">
                <a:solidFill>
                  <a:srgbClr val="FFFFFF"/>
                </a:solidFill>
                <a:latin typeface="Economica"/>
                <a:ea typeface="Economica"/>
                <a:cs typeface="Economica"/>
                <a:sym typeface="Economica"/>
              </a:rPr>
              <a:t>Map of agents involved:</a:t>
            </a:r>
            <a:endParaRPr sz="5000"/>
          </a:p>
          <a:p>
            <a:pPr indent="0" lvl="0" marL="0" rtl="0" algn="ctr">
              <a:lnSpc>
                <a:spcPct val="100000"/>
              </a:lnSpc>
              <a:spcBef>
                <a:spcPts val="0"/>
              </a:spcBef>
              <a:spcAft>
                <a:spcPts val="0"/>
              </a:spcAft>
              <a:buClr>
                <a:srgbClr val="000000"/>
              </a:buClr>
              <a:buSzPts val="5600"/>
              <a:buFont typeface="Arial"/>
              <a:buNone/>
            </a:pPr>
            <a:r>
              <a:t/>
            </a:r>
            <a:endParaRPr sz="5600">
              <a:solidFill>
                <a:srgbClr val="FFFFFF"/>
              </a:solidFill>
              <a:latin typeface="Economica"/>
              <a:ea typeface="Economica"/>
              <a:cs typeface="Economica"/>
              <a:sym typeface="Economica"/>
            </a:endParaRPr>
          </a:p>
          <a:p>
            <a:pPr indent="-622300" lvl="0" marL="876300" rtl="0" algn="l">
              <a:lnSpc>
                <a:spcPct val="100000"/>
              </a:lnSpc>
              <a:spcBef>
                <a:spcPts val="0"/>
              </a:spcBef>
              <a:spcAft>
                <a:spcPts val="0"/>
              </a:spcAft>
              <a:buClr>
                <a:srgbClr val="FFFFFF"/>
              </a:buClr>
              <a:buSzPts val="2700"/>
              <a:buFont typeface="Economica"/>
              <a:buNone/>
            </a:pPr>
            <a:r>
              <a:rPr lang="en-US" sz="2700">
                <a:solidFill>
                  <a:srgbClr val="FFFFFF"/>
                </a:solidFill>
                <a:latin typeface="Economica"/>
                <a:ea typeface="Economica"/>
                <a:cs typeface="Economica"/>
                <a:sym typeface="Economica"/>
              </a:rPr>
              <a:t>Steering committees at the schools</a:t>
            </a:r>
            <a:endParaRPr sz="3100"/>
          </a:p>
          <a:p>
            <a:pPr indent="-622300" lvl="0" marL="876300" rtl="0" algn="l">
              <a:lnSpc>
                <a:spcPct val="100000"/>
              </a:lnSpc>
              <a:spcBef>
                <a:spcPts val="0"/>
              </a:spcBef>
              <a:spcAft>
                <a:spcPts val="0"/>
              </a:spcAft>
              <a:buClr>
                <a:srgbClr val="FFFFFF"/>
              </a:buClr>
              <a:buSzPts val="2700"/>
              <a:buFont typeface="Economica"/>
              <a:buNone/>
            </a:pPr>
            <a:r>
              <a:rPr lang="en-US" sz="2700">
                <a:solidFill>
                  <a:srgbClr val="FFFFFF"/>
                </a:solidFill>
                <a:latin typeface="Economica"/>
                <a:ea typeface="Economica"/>
                <a:cs typeface="Economica"/>
                <a:sym typeface="Economica"/>
              </a:rPr>
              <a:t>Educational inspection</a:t>
            </a:r>
            <a:endParaRPr sz="3100"/>
          </a:p>
          <a:p>
            <a:pPr indent="-622300" lvl="0" marL="876300" rtl="0" algn="l">
              <a:lnSpc>
                <a:spcPct val="100000"/>
              </a:lnSpc>
              <a:spcBef>
                <a:spcPts val="0"/>
              </a:spcBef>
              <a:spcAft>
                <a:spcPts val="0"/>
              </a:spcAft>
              <a:buClr>
                <a:srgbClr val="FFFFFF"/>
              </a:buClr>
              <a:buSzPts val="2700"/>
              <a:buFont typeface="Economica"/>
              <a:buNone/>
            </a:pPr>
            <a:r>
              <a:rPr lang="en-US" sz="2700">
                <a:solidFill>
                  <a:srgbClr val="FFFFFF"/>
                </a:solidFill>
                <a:latin typeface="Economica"/>
                <a:ea typeface="Economica"/>
                <a:cs typeface="Economica"/>
                <a:sym typeface="Economica"/>
              </a:rPr>
              <a:t>Management teams</a:t>
            </a:r>
            <a:endParaRPr sz="3100"/>
          </a:p>
          <a:p>
            <a:pPr indent="-622300" lvl="0" marL="876300" rtl="0" algn="l">
              <a:lnSpc>
                <a:spcPct val="100000"/>
              </a:lnSpc>
              <a:spcBef>
                <a:spcPts val="0"/>
              </a:spcBef>
              <a:spcAft>
                <a:spcPts val="0"/>
              </a:spcAft>
              <a:buClr>
                <a:srgbClr val="FFFFFF"/>
              </a:buClr>
              <a:buSzPts val="2700"/>
              <a:buFont typeface="Economica"/>
              <a:buNone/>
            </a:pPr>
            <a:r>
              <a:rPr lang="en-US" sz="2700">
                <a:solidFill>
                  <a:srgbClr val="FFFFFF"/>
                </a:solidFill>
                <a:latin typeface="Economica"/>
                <a:ea typeface="Economica"/>
                <a:cs typeface="Economica"/>
                <a:sym typeface="Economica"/>
              </a:rPr>
              <a:t>Mentor teachers</a:t>
            </a:r>
            <a:endParaRPr sz="3100"/>
          </a:p>
          <a:p>
            <a:pPr indent="-622300" lvl="0" marL="876300" rtl="0" algn="l">
              <a:lnSpc>
                <a:spcPct val="100000"/>
              </a:lnSpc>
              <a:spcBef>
                <a:spcPts val="0"/>
              </a:spcBef>
              <a:spcAft>
                <a:spcPts val="0"/>
              </a:spcAft>
              <a:buClr>
                <a:srgbClr val="FFFFFF"/>
              </a:buClr>
              <a:buSzPts val="2700"/>
              <a:buFont typeface="Economica"/>
              <a:buNone/>
            </a:pPr>
            <a:r>
              <a:rPr lang="en-US" sz="2700">
                <a:solidFill>
                  <a:srgbClr val="FFFFFF"/>
                </a:solidFill>
                <a:latin typeface="Economica"/>
                <a:ea typeface="Economica"/>
                <a:cs typeface="Economica"/>
                <a:sym typeface="Economica"/>
              </a:rPr>
              <a:t>novice teachers</a:t>
            </a:r>
            <a:endParaRPr sz="3100"/>
          </a:p>
          <a:p>
            <a:pPr indent="-622300" lvl="0" marL="876300" rtl="0" algn="l">
              <a:lnSpc>
                <a:spcPct val="100000"/>
              </a:lnSpc>
              <a:spcBef>
                <a:spcPts val="0"/>
              </a:spcBef>
              <a:spcAft>
                <a:spcPts val="0"/>
              </a:spcAft>
              <a:buClr>
                <a:srgbClr val="FFFFFF"/>
              </a:buClr>
              <a:buSzPts val="2700"/>
              <a:buFont typeface="Economica"/>
              <a:buNone/>
            </a:pPr>
            <a:r>
              <a:rPr lang="en-US" sz="2700">
                <a:solidFill>
                  <a:srgbClr val="FFFFFF"/>
                </a:solidFill>
                <a:latin typeface="Economica"/>
                <a:ea typeface="Economica"/>
                <a:cs typeface="Economica"/>
                <a:sym typeface="Economica"/>
              </a:rPr>
              <a:t>Collaborating teachers, who implement co-teaching</a:t>
            </a:r>
            <a:endParaRPr sz="3100"/>
          </a:p>
          <a:p>
            <a:pPr indent="0" lvl="0" marL="0" rtl="0" algn="ctr">
              <a:lnSpc>
                <a:spcPct val="100000"/>
              </a:lnSpc>
              <a:spcBef>
                <a:spcPts val="3800"/>
              </a:spcBef>
              <a:spcAft>
                <a:spcPts val="0"/>
              </a:spcAft>
              <a:buClr>
                <a:srgbClr val="000000"/>
              </a:buClr>
              <a:buSzPts val="5600"/>
              <a:buFont typeface="Arial"/>
              <a:buNone/>
            </a:pPr>
            <a:r>
              <a:t/>
            </a:r>
            <a:endParaRPr sz="5600">
              <a:solidFill>
                <a:srgbClr val="FFFFFF"/>
              </a:solidFill>
              <a:latin typeface="Economica"/>
              <a:ea typeface="Economica"/>
              <a:cs typeface="Economica"/>
              <a:sym typeface="Economica"/>
            </a:endParaRPr>
          </a:p>
        </p:txBody>
      </p:sp>
      <p:pic>
        <p:nvPicPr>
          <p:cNvPr descr="Google Shape;346;p73" id="297" name="Google Shape;297;g29851a8beee_2_112"/>
          <p:cNvPicPr preferRelativeResize="0"/>
          <p:nvPr/>
        </p:nvPicPr>
        <p:blipFill rotWithShape="1">
          <a:blip r:embed="rId3">
            <a:alphaModFix/>
          </a:blip>
          <a:srcRect b="4916" l="17307" r="14176" t="6344"/>
          <a:stretch/>
        </p:blipFill>
        <p:spPr>
          <a:xfrm>
            <a:off x="5769000" y="0"/>
            <a:ext cx="11233546" cy="10286997"/>
          </a:xfrm>
          <a:prstGeom prst="rect">
            <a:avLst/>
          </a:prstGeom>
          <a:noFill/>
          <a:ln>
            <a:noFill/>
          </a:ln>
        </p:spPr>
      </p:pic>
      <p:pic>
        <p:nvPicPr>
          <p:cNvPr descr="Google Shape;347;p73" id="298" name="Google Shape;298;g29851a8beee_2_112"/>
          <p:cNvPicPr preferRelativeResize="0"/>
          <p:nvPr/>
        </p:nvPicPr>
        <p:blipFill rotWithShape="1">
          <a:blip r:embed="rId4">
            <a:alphaModFix/>
          </a:blip>
          <a:srcRect b="0" l="0" r="0" t="0"/>
          <a:stretch/>
        </p:blipFill>
        <p:spPr>
          <a:xfrm>
            <a:off x="17274150" y="-48552"/>
            <a:ext cx="1013852" cy="10286999"/>
          </a:xfrm>
          <a:prstGeom prst="rect">
            <a:avLst/>
          </a:prstGeom>
          <a:noFill/>
          <a:ln>
            <a:noFill/>
          </a:ln>
        </p:spPr>
      </p:pic>
      <p:sp>
        <p:nvSpPr>
          <p:cNvPr id="299" name="Google Shape;299;g29851a8beee_2_112"/>
          <p:cNvSpPr/>
          <p:nvPr/>
        </p:nvSpPr>
        <p:spPr>
          <a:xfrm>
            <a:off x="514361" y="159952"/>
            <a:ext cx="3825875" cy="361948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0" l="-16659" r="-1666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Google Shape;319;p72" id="304" name="Google Shape;304;g29851a8beee_2_987"/>
          <p:cNvPicPr preferRelativeResize="0"/>
          <p:nvPr/>
        </p:nvPicPr>
        <p:blipFill rotWithShape="1">
          <a:blip r:embed="rId3">
            <a:alphaModFix/>
          </a:blip>
          <a:srcRect b="0" l="0" r="0" t="0"/>
          <a:stretch/>
        </p:blipFill>
        <p:spPr>
          <a:xfrm>
            <a:off x="17161498" y="0"/>
            <a:ext cx="1126502" cy="10286999"/>
          </a:xfrm>
          <a:prstGeom prst="rect">
            <a:avLst/>
          </a:prstGeom>
          <a:noFill/>
          <a:ln>
            <a:noFill/>
          </a:ln>
        </p:spPr>
      </p:pic>
      <p:grpSp>
        <p:nvGrpSpPr>
          <p:cNvPr id="305" name="Google Shape;305;g29851a8beee_2_987"/>
          <p:cNvGrpSpPr/>
          <p:nvPr/>
        </p:nvGrpSpPr>
        <p:grpSpPr>
          <a:xfrm>
            <a:off x="8655732" y="-141400"/>
            <a:ext cx="7388166" cy="1791448"/>
            <a:chOff x="0" y="41509"/>
            <a:chExt cx="3694083" cy="895724"/>
          </a:xfrm>
        </p:grpSpPr>
        <p:sp>
          <p:nvSpPr>
            <p:cNvPr id="306" name="Google Shape;306;g29851a8beee_2_987"/>
            <p:cNvSpPr/>
            <p:nvPr/>
          </p:nvSpPr>
          <p:spPr>
            <a:xfrm rot="-5400000">
              <a:off x="692928" y="-443871"/>
              <a:ext cx="688176" cy="2074032"/>
            </a:xfrm>
            <a:custGeom>
              <a:rect b="b" l="l" r="r" t="t"/>
              <a:pathLst>
                <a:path extrusionOk="0" h="21600" w="21600">
                  <a:moveTo>
                    <a:pt x="10800" y="0"/>
                  </a:moveTo>
                  <a:cubicBezTo>
                    <a:pt x="16765" y="0"/>
                    <a:pt x="21600" y="1604"/>
                    <a:pt x="21600" y="3584"/>
                  </a:cubicBezTo>
                  <a:lnTo>
                    <a:pt x="21600" y="21600"/>
                  </a:lnTo>
                  <a:lnTo>
                    <a:pt x="0" y="21600"/>
                  </a:lnTo>
                  <a:lnTo>
                    <a:pt x="0" y="3584"/>
                  </a:lnTo>
                  <a:cubicBezTo>
                    <a:pt x="0" y="1604"/>
                    <a:pt x="4835" y="0"/>
                    <a:pt x="10800" y="0"/>
                  </a:cubicBezTo>
                  <a:close/>
                </a:path>
              </a:pathLst>
            </a:custGeom>
            <a:solidFill>
              <a:srgbClr val="C27BA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grpSp>
          <p:nvGrpSpPr>
            <p:cNvPr id="307" name="Google Shape;307;g29851a8beee_2_987"/>
            <p:cNvGrpSpPr/>
            <p:nvPr/>
          </p:nvGrpSpPr>
          <p:grpSpPr>
            <a:xfrm>
              <a:off x="118083" y="41509"/>
              <a:ext cx="3576000" cy="887400"/>
              <a:chOff x="0" y="41509"/>
              <a:chExt cx="3576000" cy="887400"/>
            </a:xfrm>
          </p:grpSpPr>
          <p:sp>
            <p:nvSpPr>
              <p:cNvPr id="308" name="Google Shape;308;g29851a8beee_2_987"/>
              <p:cNvSpPr/>
              <p:nvPr/>
            </p:nvSpPr>
            <p:spPr>
              <a:xfrm>
                <a:off x="0" y="358097"/>
                <a:ext cx="3576000" cy="482100"/>
              </a:xfrm>
              <a:prstGeom prst="roundRect">
                <a:avLst>
                  <a:gd fmla="val 50000" name="adj"/>
                </a:avLst>
              </a:prstGeom>
              <a:solidFill>
                <a:srgbClr val="FFFFFF"/>
              </a:solidFill>
              <a:ln cap="flat" cmpd="sng" w="9525">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BB831"/>
                  </a:buClr>
                  <a:buSzPts val="2200"/>
                  <a:buFont typeface="Fira Sans Extra Condensed Medium"/>
                  <a:buNone/>
                </a:pPr>
                <a:r>
                  <a:t/>
                </a:r>
                <a:endParaRPr b="0" i="0" sz="2200" u="none" cap="none" strike="noStrike">
                  <a:solidFill>
                    <a:srgbClr val="FBB831"/>
                  </a:solidFill>
                  <a:latin typeface="Fira Sans Extra Condensed Medium"/>
                  <a:ea typeface="Fira Sans Extra Condensed Medium"/>
                  <a:cs typeface="Fira Sans Extra Condensed Medium"/>
                  <a:sym typeface="Fira Sans Extra Condensed Medium"/>
                </a:endParaRPr>
              </a:p>
            </p:txBody>
          </p:sp>
          <p:sp>
            <p:nvSpPr>
              <p:cNvPr id="309" name="Google Shape;309;g29851a8beee_2_987"/>
              <p:cNvSpPr txBox="1"/>
              <p:nvPr/>
            </p:nvSpPr>
            <p:spPr>
              <a:xfrm>
                <a:off x="166801" y="41509"/>
                <a:ext cx="3099900" cy="887400"/>
              </a:xfrm>
              <a:prstGeom prst="rect">
                <a:avLst/>
              </a:prstGeom>
              <a:noFill/>
              <a:ln>
                <a:noFill/>
              </a:ln>
            </p:spPr>
            <p:txBody>
              <a:bodyPr anchorCtr="0" anchor="ctr" bIns="182800" lIns="182800" spcFirstLastPara="1" rIns="182800" wrap="square" tIns="182800">
                <a:spAutoFit/>
              </a:bodyPr>
              <a:lstStyle/>
              <a:p>
                <a:pPr indent="228600" lvl="0" marL="0" marR="0" rtl="0" algn="l">
                  <a:lnSpc>
                    <a:spcPct val="115000"/>
                  </a:lnSpc>
                  <a:spcBef>
                    <a:spcPts val="0"/>
                  </a:spcBef>
                  <a:spcAft>
                    <a:spcPts val="0"/>
                  </a:spcAft>
                  <a:buClr>
                    <a:srgbClr val="000000"/>
                  </a:buClr>
                  <a:buSzPts val="2200"/>
                  <a:buFont typeface="Arial"/>
                  <a:buNone/>
                </a:pPr>
                <a:r>
                  <a:t/>
                </a:r>
                <a:endParaRPr b="1" i="0" sz="2200" u="none" cap="none" strike="noStrike">
                  <a:solidFill>
                    <a:srgbClr val="8E7CC3"/>
                  </a:solidFill>
                  <a:latin typeface="Economica"/>
                  <a:ea typeface="Economica"/>
                  <a:cs typeface="Economica"/>
                  <a:sym typeface="Economica"/>
                </a:endParaRPr>
              </a:p>
              <a:p>
                <a:pPr indent="0" lvl="0" marL="0" marR="0" rtl="0" algn="l">
                  <a:lnSpc>
                    <a:spcPct val="100000"/>
                  </a:lnSpc>
                  <a:spcBef>
                    <a:spcPts val="0"/>
                  </a:spcBef>
                  <a:spcAft>
                    <a:spcPts val="0"/>
                  </a:spcAft>
                  <a:buClr>
                    <a:srgbClr val="0B5394"/>
                  </a:buClr>
                  <a:buSzPts val="2200"/>
                  <a:buFont typeface="Economica"/>
                  <a:buNone/>
                </a:pPr>
                <a:r>
                  <a:rPr b="1" i="0" lang="en-US" sz="2200" u="none" cap="none" strike="noStrike">
                    <a:solidFill>
                      <a:srgbClr val="0B5394"/>
                    </a:solidFill>
                    <a:latin typeface="Economica"/>
                    <a:ea typeface="Economica"/>
                    <a:cs typeface="Economica"/>
                    <a:sym typeface="Economica"/>
                  </a:rPr>
                  <a:t>Catalan educational context. </a:t>
                </a:r>
                <a:r>
                  <a:rPr b="0" i="0" lang="en-US" sz="2200" u="none" cap="none" strike="noStrike">
                    <a:solidFill>
                      <a:srgbClr val="585858"/>
                    </a:solidFill>
                    <a:latin typeface="Economica"/>
                    <a:ea typeface="Economica"/>
                    <a:cs typeface="Economica"/>
                    <a:sym typeface="Economica"/>
                  </a:rPr>
                  <a:t>Integrate the identity features of the Catalan education system in the design and evaluation of educational action within the framework of the center project.</a:t>
                </a:r>
                <a:endParaRPr b="0" i="0" sz="2800" u="none" cap="none" strike="noStrike">
                  <a:solidFill>
                    <a:srgbClr val="8E7CC3"/>
                  </a:solidFill>
                  <a:latin typeface="Arial"/>
                  <a:ea typeface="Arial"/>
                  <a:cs typeface="Arial"/>
                  <a:sym typeface="Arial"/>
                </a:endParaRPr>
              </a:p>
            </p:txBody>
          </p:sp>
        </p:grpSp>
      </p:grpSp>
      <p:grpSp>
        <p:nvGrpSpPr>
          <p:cNvPr id="310" name="Google Shape;310;g29851a8beee_2_987"/>
          <p:cNvGrpSpPr/>
          <p:nvPr/>
        </p:nvGrpSpPr>
        <p:grpSpPr>
          <a:xfrm>
            <a:off x="8655746" y="1808208"/>
            <a:ext cx="7388166" cy="1601712"/>
            <a:chOff x="0" y="0"/>
            <a:chExt cx="3694083" cy="800856"/>
          </a:xfrm>
        </p:grpSpPr>
        <p:sp>
          <p:nvSpPr>
            <p:cNvPr id="311" name="Google Shape;311;g29851a8beee_2_987"/>
            <p:cNvSpPr/>
            <p:nvPr/>
          </p:nvSpPr>
          <p:spPr>
            <a:xfrm rot="-5400000">
              <a:off x="663687" y="-609489"/>
              <a:ext cx="746658" cy="2074032"/>
            </a:xfrm>
            <a:custGeom>
              <a:rect b="b" l="l" r="r" t="t"/>
              <a:pathLst>
                <a:path extrusionOk="0" h="21600" w="21600">
                  <a:moveTo>
                    <a:pt x="10800" y="0"/>
                  </a:moveTo>
                  <a:cubicBezTo>
                    <a:pt x="16765" y="0"/>
                    <a:pt x="21600" y="1741"/>
                    <a:pt x="21600" y="3888"/>
                  </a:cubicBezTo>
                  <a:lnTo>
                    <a:pt x="21600" y="21600"/>
                  </a:lnTo>
                  <a:lnTo>
                    <a:pt x="0" y="21600"/>
                  </a:lnTo>
                  <a:lnTo>
                    <a:pt x="0" y="3888"/>
                  </a:lnTo>
                  <a:cubicBezTo>
                    <a:pt x="0" y="1741"/>
                    <a:pt x="4835" y="0"/>
                    <a:pt x="10800" y="0"/>
                  </a:cubicBezTo>
                  <a:close/>
                </a:path>
              </a:pathLst>
            </a:custGeom>
            <a:solidFill>
              <a:srgbClr val="C27BA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grpSp>
          <p:nvGrpSpPr>
            <p:cNvPr id="312" name="Google Shape;312;g29851a8beee_2_987"/>
            <p:cNvGrpSpPr/>
            <p:nvPr/>
          </p:nvGrpSpPr>
          <p:grpSpPr>
            <a:xfrm>
              <a:off x="118083" y="0"/>
              <a:ext cx="3576000" cy="717900"/>
              <a:chOff x="0" y="0"/>
              <a:chExt cx="3576000" cy="717900"/>
            </a:xfrm>
          </p:grpSpPr>
          <p:sp>
            <p:nvSpPr>
              <p:cNvPr id="313" name="Google Shape;313;g29851a8beee_2_987"/>
              <p:cNvSpPr/>
              <p:nvPr/>
            </p:nvSpPr>
            <p:spPr>
              <a:xfrm>
                <a:off x="0" y="172525"/>
                <a:ext cx="3576000" cy="522900"/>
              </a:xfrm>
              <a:prstGeom prst="roundRect">
                <a:avLst>
                  <a:gd fmla="val 50000" name="adj"/>
                </a:avLst>
              </a:prstGeom>
              <a:solidFill>
                <a:srgbClr val="FFFFFF"/>
              </a:solidFill>
              <a:ln cap="flat" cmpd="sng" w="9525">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B5394"/>
                  </a:buClr>
                  <a:buSzPts val="2200"/>
                  <a:buFont typeface="Economica"/>
                  <a:buNone/>
                </a:pPr>
                <a:r>
                  <a:t/>
                </a:r>
                <a:endParaRPr b="1" i="0" sz="2200" u="none" cap="none" strike="noStrike">
                  <a:solidFill>
                    <a:srgbClr val="0B5394"/>
                  </a:solidFill>
                  <a:latin typeface="Economica"/>
                  <a:ea typeface="Economica"/>
                  <a:cs typeface="Economica"/>
                  <a:sym typeface="Economica"/>
                </a:endParaRPr>
              </a:p>
            </p:txBody>
          </p:sp>
          <p:sp>
            <p:nvSpPr>
              <p:cNvPr id="314" name="Google Shape;314;g29851a8beee_2_987"/>
              <p:cNvSpPr txBox="1"/>
              <p:nvPr/>
            </p:nvSpPr>
            <p:spPr>
              <a:xfrm>
                <a:off x="172797" y="0"/>
                <a:ext cx="3321600" cy="717900"/>
              </a:xfrm>
              <a:prstGeom prst="rect">
                <a:avLst/>
              </a:prstGeom>
              <a:noFill/>
              <a:ln>
                <a:noFill/>
              </a:ln>
            </p:spPr>
            <p:txBody>
              <a:bodyPr anchorCtr="0" anchor="ctr" bIns="182800" lIns="182800" spcFirstLastPara="1" rIns="182800" wrap="square" tIns="182800">
                <a:spAutoFit/>
              </a:bodyPr>
              <a:lstStyle/>
              <a:p>
                <a:pPr indent="228600" lvl="0" marL="0" marR="0" rtl="0" algn="l">
                  <a:lnSpc>
                    <a:spcPct val="115000"/>
                  </a:lnSpc>
                  <a:spcBef>
                    <a:spcPts val="0"/>
                  </a:spcBef>
                  <a:spcAft>
                    <a:spcPts val="0"/>
                  </a:spcAft>
                  <a:buClr>
                    <a:srgbClr val="000000"/>
                  </a:buClr>
                  <a:buSzPts val="2200"/>
                  <a:buFont typeface="Arial"/>
                  <a:buNone/>
                </a:pPr>
                <a:r>
                  <a:t/>
                </a:r>
                <a:endParaRPr b="1" i="0" sz="2200" u="none" cap="none" strike="noStrike">
                  <a:solidFill>
                    <a:srgbClr val="8E7CC3"/>
                  </a:solidFill>
                  <a:latin typeface="Economica"/>
                  <a:ea typeface="Economica"/>
                  <a:cs typeface="Economica"/>
                  <a:sym typeface="Economica"/>
                </a:endParaRPr>
              </a:p>
              <a:p>
                <a:pPr indent="0" lvl="0" marL="0" marR="0" rtl="0" algn="l">
                  <a:lnSpc>
                    <a:spcPct val="100000"/>
                  </a:lnSpc>
                  <a:spcBef>
                    <a:spcPts val="0"/>
                  </a:spcBef>
                  <a:spcAft>
                    <a:spcPts val="0"/>
                  </a:spcAft>
                  <a:buClr>
                    <a:srgbClr val="0B5394"/>
                  </a:buClr>
                  <a:buSzPts val="2200"/>
                  <a:buFont typeface="Economica"/>
                  <a:buNone/>
                </a:pPr>
                <a:r>
                  <a:rPr b="1" i="0" lang="en-US" sz="2200" u="none" cap="none" strike="noStrike">
                    <a:solidFill>
                      <a:srgbClr val="0B5394"/>
                    </a:solidFill>
                    <a:latin typeface="Economica"/>
                    <a:ea typeface="Economica"/>
                    <a:cs typeface="Economica"/>
                    <a:sym typeface="Economica"/>
                  </a:rPr>
                  <a:t>Updated learning practices. </a:t>
                </a:r>
                <a:r>
                  <a:rPr b="0" i="0" lang="en-US" sz="2200" u="none" cap="none" strike="noStrike">
                    <a:solidFill>
                      <a:srgbClr val="585858"/>
                    </a:solidFill>
                    <a:latin typeface="Economica"/>
                    <a:ea typeface="Economica"/>
                    <a:cs typeface="Economica"/>
                    <a:sym typeface="Economica"/>
                  </a:rPr>
                  <a:t>Develop up-to-date learning practices informed by evidence.</a:t>
                </a:r>
                <a:endParaRPr b="0" i="0" sz="2800" u="none" cap="none" strike="noStrike">
                  <a:solidFill>
                    <a:srgbClr val="585858"/>
                  </a:solidFill>
                  <a:latin typeface="Arial"/>
                  <a:ea typeface="Arial"/>
                  <a:cs typeface="Arial"/>
                  <a:sym typeface="Arial"/>
                </a:endParaRPr>
              </a:p>
            </p:txBody>
          </p:sp>
        </p:grpSp>
      </p:grpSp>
      <p:grpSp>
        <p:nvGrpSpPr>
          <p:cNvPr id="315" name="Google Shape;315;g29851a8beee_2_987"/>
          <p:cNvGrpSpPr/>
          <p:nvPr/>
        </p:nvGrpSpPr>
        <p:grpSpPr>
          <a:xfrm>
            <a:off x="8655732" y="2930560"/>
            <a:ext cx="7388166" cy="2502600"/>
            <a:chOff x="0" y="64374"/>
            <a:chExt cx="3694083" cy="1251300"/>
          </a:xfrm>
        </p:grpSpPr>
        <p:sp>
          <p:nvSpPr>
            <p:cNvPr id="316" name="Google Shape;316;g29851a8beee_2_987"/>
            <p:cNvSpPr/>
            <p:nvPr/>
          </p:nvSpPr>
          <p:spPr>
            <a:xfrm rot="-5400000">
              <a:off x="692928" y="-266387"/>
              <a:ext cx="688176" cy="2074032"/>
            </a:xfrm>
            <a:custGeom>
              <a:rect b="b" l="l" r="r" t="t"/>
              <a:pathLst>
                <a:path extrusionOk="0" h="21600" w="21600">
                  <a:moveTo>
                    <a:pt x="10800" y="0"/>
                  </a:moveTo>
                  <a:cubicBezTo>
                    <a:pt x="16765" y="0"/>
                    <a:pt x="21600" y="1604"/>
                    <a:pt x="21600" y="3584"/>
                  </a:cubicBezTo>
                  <a:lnTo>
                    <a:pt x="21600" y="21600"/>
                  </a:lnTo>
                  <a:lnTo>
                    <a:pt x="0" y="21600"/>
                  </a:lnTo>
                  <a:lnTo>
                    <a:pt x="0" y="3584"/>
                  </a:lnTo>
                  <a:cubicBezTo>
                    <a:pt x="0" y="1604"/>
                    <a:pt x="4835" y="0"/>
                    <a:pt x="10800" y="0"/>
                  </a:cubicBezTo>
                  <a:close/>
                </a:path>
              </a:pathLst>
            </a:custGeom>
            <a:solidFill>
              <a:srgbClr val="C27BA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grpSp>
          <p:nvGrpSpPr>
            <p:cNvPr id="317" name="Google Shape;317;g29851a8beee_2_987"/>
            <p:cNvGrpSpPr/>
            <p:nvPr/>
          </p:nvGrpSpPr>
          <p:grpSpPr>
            <a:xfrm>
              <a:off x="118083" y="64374"/>
              <a:ext cx="3576000" cy="1251300"/>
              <a:chOff x="0" y="64375"/>
              <a:chExt cx="3576000" cy="1251300"/>
            </a:xfrm>
          </p:grpSpPr>
          <p:sp>
            <p:nvSpPr>
              <p:cNvPr id="318" name="Google Shape;318;g29851a8beee_2_987"/>
              <p:cNvSpPr/>
              <p:nvPr/>
            </p:nvSpPr>
            <p:spPr>
              <a:xfrm>
                <a:off x="0" y="535580"/>
                <a:ext cx="3576000" cy="482100"/>
              </a:xfrm>
              <a:prstGeom prst="roundRect">
                <a:avLst>
                  <a:gd fmla="val 50000" name="adj"/>
                </a:avLst>
              </a:prstGeom>
              <a:solidFill>
                <a:srgbClr val="FFFFFF"/>
              </a:solidFill>
              <a:ln cap="flat" cmpd="sng" w="9525">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BB831"/>
                  </a:buClr>
                  <a:buSzPts val="2200"/>
                  <a:buFont typeface="Fira Sans Extra Condensed Medium"/>
                  <a:buNone/>
                </a:pPr>
                <a:r>
                  <a:t/>
                </a:r>
                <a:endParaRPr b="0" i="0" sz="2200" u="none" cap="none" strike="noStrike">
                  <a:solidFill>
                    <a:srgbClr val="FBB831"/>
                  </a:solidFill>
                  <a:latin typeface="Fira Sans Extra Condensed Medium"/>
                  <a:ea typeface="Fira Sans Extra Condensed Medium"/>
                  <a:cs typeface="Fira Sans Extra Condensed Medium"/>
                  <a:sym typeface="Fira Sans Extra Condensed Medium"/>
                </a:endParaRPr>
              </a:p>
            </p:txBody>
          </p:sp>
          <p:sp>
            <p:nvSpPr>
              <p:cNvPr id="319" name="Google Shape;319;g29851a8beee_2_987"/>
              <p:cNvSpPr txBox="1"/>
              <p:nvPr/>
            </p:nvSpPr>
            <p:spPr>
              <a:xfrm>
                <a:off x="162176" y="64375"/>
                <a:ext cx="3333600" cy="1251300"/>
              </a:xfrm>
              <a:prstGeom prst="rect">
                <a:avLst/>
              </a:prstGeom>
              <a:noFill/>
              <a:ln>
                <a:noFill/>
              </a:ln>
            </p:spPr>
            <p:txBody>
              <a:bodyPr anchorCtr="0" anchor="ctr" bIns="182800" lIns="182800" spcFirstLastPara="1" rIns="182800" wrap="square" tIns="182800">
                <a:spAutoFit/>
              </a:bodyPr>
              <a:lstStyle/>
              <a:p>
                <a:pPr indent="228600" lvl="0" marL="0" marR="0" rtl="0" algn="l">
                  <a:lnSpc>
                    <a:spcPct val="115000"/>
                  </a:lnSpc>
                  <a:spcBef>
                    <a:spcPts val="0"/>
                  </a:spcBef>
                  <a:spcAft>
                    <a:spcPts val="0"/>
                  </a:spcAft>
                  <a:buClr>
                    <a:srgbClr val="000000"/>
                  </a:buClr>
                  <a:buSzPts val="2200"/>
                  <a:buFont typeface="Arial"/>
                  <a:buNone/>
                </a:pPr>
                <a:r>
                  <a:t/>
                </a:r>
                <a:endParaRPr b="1" i="0" sz="2200" u="none" cap="none" strike="noStrike">
                  <a:solidFill>
                    <a:srgbClr val="8E7CC3"/>
                  </a:solidFill>
                  <a:latin typeface="Economica"/>
                  <a:ea typeface="Economica"/>
                  <a:cs typeface="Economica"/>
                  <a:sym typeface="Economica"/>
                </a:endParaRPr>
              </a:p>
              <a:p>
                <a:pPr indent="0" lvl="0" marL="0" marR="0" rtl="0" algn="l">
                  <a:lnSpc>
                    <a:spcPct val="115000"/>
                  </a:lnSpc>
                  <a:spcBef>
                    <a:spcPts val="0"/>
                  </a:spcBef>
                  <a:spcAft>
                    <a:spcPts val="0"/>
                  </a:spcAft>
                  <a:buClr>
                    <a:srgbClr val="000000"/>
                  </a:buClr>
                  <a:buSzPts val="2200"/>
                  <a:buFont typeface="Arial"/>
                  <a:buNone/>
                </a:pPr>
                <a:r>
                  <a:t/>
                </a:r>
                <a:endParaRPr b="1" i="0" sz="2200" u="none" cap="none" strike="noStrike">
                  <a:solidFill>
                    <a:srgbClr val="0B5394"/>
                  </a:solidFill>
                  <a:latin typeface="Economica"/>
                  <a:ea typeface="Economica"/>
                  <a:cs typeface="Economica"/>
                  <a:sym typeface="Economica"/>
                </a:endParaRPr>
              </a:p>
              <a:p>
                <a:pPr indent="0" lvl="0" marL="0" marR="0" rtl="0" algn="l">
                  <a:lnSpc>
                    <a:spcPct val="100000"/>
                  </a:lnSpc>
                  <a:spcBef>
                    <a:spcPts val="0"/>
                  </a:spcBef>
                  <a:spcAft>
                    <a:spcPts val="0"/>
                  </a:spcAft>
                  <a:buClr>
                    <a:srgbClr val="0B5394"/>
                  </a:buClr>
                  <a:buSzPts val="2200"/>
                  <a:buFont typeface="Economica"/>
                  <a:buNone/>
                </a:pPr>
                <a:r>
                  <a:rPr b="1" i="0" lang="en-US" sz="2200" u="none" cap="none" strike="noStrike">
                    <a:solidFill>
                      <a:srgbClr val="0B5394"/>
                    </a:solidFill>
                    <a:latin typeface="Economica"/>
                    <a:ea typeface="Economica"/>
                    <a:cs typeface="Economica"/>
                    <a:sym typeface="Economica"/>
                  </a:rPr>
                  <a:t>Classroom management.</a:t>
                </a:r>
                <a:r>
                  <a:rPr b="0" i="0" lang="en-US" sz="2200" u="none" cap="none" strike="noStrike">
                    <a:solidFill>
                      <a:srgbClr val="0081A9"/>
                    </a:solidFill>
                    <a:latin typeface="Economica"/>
                    <a:ea typeface="Economica"/>
                    <a:cs typeface="Economica"/>
                    <a:sym typeface="Economica"/>
                  </a:rPr>
                  <a:t> </a:t>
                </a:r>
                <a:r>
                  <a:rPr b="0" i="0" lang="en-US" sz="2200" u="none" cap="none" strike="noStrike">
                    <a:solidFill>
                      <a:srgbClr val="585858"/>
                    </a:solidFill>
                    <a:latin typeface="Economica"/>
                    <a:ea typeface="Economica"/>
                    <a:cs typeface="Economica"/>
                    <a:sym typeface="Economica"/>
                  </a:rPr>
                  <a:t>Generate a classroom climate</a:t>
                </a:r>
                <a:r>
                  <a:rPr b="0" i="0" lang="en-US" sz="2200" u="none" cap="none" strike="noStrike">
                    <a:solidFill>
                      <a:srgbClr val="0081A9"/>
                    </a:solidFill>
                    <a:latin typeface="Economica"/>
                    <a:ea typeface="Economica"/>
                    <a:cs typeface="Economica"/>
                    <a:sym typeface="Economica"/>
                  </a:rPr>
                  <a:t> </a:t>
                </a:r>
                <a:r>
                  <a:rPr b="0" i="0" lang="en-US" sz="2200" u="none" cap="none" strike="noStrike">
                    <a:solidFill>
                      <a:srgbClr val="585858"/>
                    </a:solidFill>
                    <a:latin typeface="Economica"/>
                    <a:ea typeface="Economica"/>
                    <a:cs typeface="Economica"/>
                    <a:sym typeface="Economica"/>
                  </a:rPr>
                  <a:t>that favors the participation, learning and personal development of students.</a:t>
                </a:r>
                <a:endParaRPr b="0" i="0" sz="2800" u="none" cap="none" strike="noStrike">
                  <a:solidFill>
                    <a:srgbClr val="5858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81A9"/>
                  </a:solidFill>
                  <a:latin typeface="Economica"/>
                  <a:ea typeface="Economica"/>
                  <a:cs typeface="Economica"/>
                  <a:sym typeface="Economica"/>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B5394"/>
                  </a:solidFill>
                  <a:latin typeface="Economica"/>
                  <a:ea typeface="Economica"/>
                  <a:cs typeface="Economica"/>
                  <a:sym typeface="Economica"/>
                </a:endParaRPr>
              </a:p>
            </p:txBody>
          </p:sp>
        </p:grpSp>
      </p:grpSp>
      <p:grpSp>
        <p:nvGrpSpPr>
          <p:cNvPr id="320" name="Google Shape;320;g29851a8beee_2_987"/>
          <p:cNvGrpSpPr/>
          <p:nvPr/>
        </p:nvGrpSpPr>
        <p:grpSpPr>
          <a:xfrm>
            <a:off x="8655746" y="4665886"/>
            <a:ext cx="7388166" cy="2113200"/>
            <a:chOff x="0" y="0"/>
            <a:chExt cx="3694083" cy="1056600"/>
          </a:xfrm>
        </p:grpSpPr>
        <p:sp>
          <p:nvSpPr>
            <p:cNvPr id="321" name="Google Shape;321;g29851a8beee_2_987"/>
            <p:cNvSpPr/>
            <p:nvPr/>
          </p:nvSpPr>
          <p:spPr>
            <a:xfrm rot="-5400000">
              <a:off x="663687" y="-361839"/>
              <a:ext cx="746658" cy="2074032"/>
            </a:xfrm>
            <a:custGeom>
              <a:rect b="b" l="l" r="r" t="t"/>
              <a:pathLst>
                <a:path extrusionOk="0" h="21600" w="21600">
                  <a:moveTo>
                    <a:pt x="10800" y="0"/>
                  </a:moveTo>
                  <a:cubicBezTo>
                    <a:pt x="16765" y="0"/>
                    <a:pt x="21600" y="1741"/>
                    <a:pt x="21600" y="3888"/>
                  </a:cubicBezTo>
                  <a:lnTo>
                    <a:pt x="21600" y="21600"/>
                  </a:lnTo>
                  <a:lnTo>
                    <a:pt x="0" y="21600"/>
                  </a:lnTo>
                  <a:lnTo>
                    <a:pt x="0" y="3888"/>
                  </a:lnTo>
                  <a:cubicBezTo>
                    <a:pt x="0" y="1741"/>
                    <a:pt x="4835" y="0"/>
                    <a:pt x="10800" y="0"/>
                  </a:cubicBezTo>
                  <a:close/>
                </a:path>
              </a:pathLst>
            </a:custGeom>
            <a:solidFill>
              <a:srgbClr val="C27BA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grpSp>
          <p:nvGrpSpPr>
            <p:cNvPr id="322" name="Google Shape;322;g29851a8beee_2_987"/>
            <p:cNvGrpSpPr/>
            <p:nvPr/>
          </p:nvGrpSpPr>
          <p:grpSpPr>
            <a:xfrm>
              <a:off x="118083" y="0"/>
              <a:ext cx="3576000" cy="1056600"/>
              <a:chOff x="0" y="0"/>
              <a:chExt cx="3576000" cy="1056600"/>
            </a:xfrm>
          </p:grpSpPr>
          <p:sp>
            <p:nvSpPr>
              <p:cNvPr id="323" name="Google Shape;323;g29851a8beee_2_987"/>
              <p:cNvSpPr/>
              <p:nvPr/>
            </p:nvSpPr>
            <p:spPr>
              <a:xfrm>
                <a:off x="0" y="420176"/>
                <a:ext cx="3576000" cy="522900"/>
              </a:xfrm>
              <a:prstGeom prst="roundRect">
                <a:avLst>
                  <a:gd fmla="val 50000" name="adj"/>
                </a:avLst>
              </a:prstGeom>
              <a:solidFill>
                <a:srgbClr val="FFFFFF"/>
              </a:solidFill>
              <a:ln cap="flat" cmpd="sng" w="9525">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B5394"/>
                  </a:buClr>
                  <a:buSzPts val="2200"/>
                  <a:buFont typeface="Economica"/>
                  <a:buNone/>
                </a:pPr>
                <a:r>
                  <a:t/>
                </a:r>
                <a:endParaRPr b="1" i="0" sz="2200" u="none" cap="none" strike="noStrike">
                  <a:solidFill>
                    <a:srgbClr val="0B5394"/>
                  </a:solidFill>
                  <a:latin typeface="Economica"/>
                  <a:ea typeface="Economica"/>
                  <a:cs typeface="Economica"/>
                  <a:sym typeface="Economica"/>
                </a:endParaRPr>
              </a:p>
            </p:txBody>
          </p:sp>
          <p:sp>
            <p:nvSpPr>
              <p:cNvPr id="324" name="Google Shape;324;g29851a8beee_2_987"/>
              <p:cNvSpPr txBox="1"/>
              <p:nvPr/>
            </p:nvSpPr>
            <p:spPr>
              <a:xfrm>
                <a:off x="172797" y="0"/>
                <a:ext cx="3321600" cy="1056600"/>
              </a:xfrm>
              <a:prstGeom prst="rect">
                <a:avLst/>
              </a:prstGeom>
              <a:noFill/>
              <a:ln>
                <a:noFill/>
              </a:ln>
            </p:spPr>
            <p:txBody>
              <a:bodyPr anchorCtr="0" anchor="ctr" bIns="182800" lIns="182800" spcFirstLastPara="1" rIns="182800" wrap="square" tIns="182800">
                <a:spAutoFit/>
              </a:bodyPr>
              <a:lstStyle/>
              <a:p>
                <a:pPr indent="228600" lvl="0" marL="0" marR="0" rtl="0" algn="l">
                  <a:lnSpc>
                    <a:spcPct val="115000"/>
                  </a:lnSpc>
                  <a:spcBef>
                    <a:spcPts val="0"/>
                  </a:spcBef>
                  <a:spcAft>
                    <a:spcPts val="0"/>
                  </a:spcAft>
                  <a:buClr>
                    <a:srgbClr val="000000"/>
                  </a:buClr>
                  <a:buSzPts val="2200"/>
                  <a:buFont typeface="Arial"/>
                  <a:buNone/>
                </a:pPr>
                <a:r>
                  <a:t/>
                </a:r>
                <a:endParaRPr b="1" i="0" sz="2200" u="none" cap="none" strike="noStrike">
                  <a:solidFill>
                    <a:srgbClr val="8E7CC3"/>
                  </a:solidFill>
                  <a:latin typeface="Economica"/>
                  <a:ea typeface="Economica"/>
                  <a:cs typeface="Economica"/>
                  <a:sym typeface="Economica"/>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B5394"/>
                  </a:solidFill>
                  <a:latin typeface="Economica"/>
                  <a:ea typeface="Economica"/>
                  <a:cs typeface="Economica"/>
                  <a:sym typeface="Economica"/>
                </a:endParaRPr>
              </a:p>
              <a:p>
                <a:pPr indent="0" lvl="0" marL="0" marR="0" rtl="0" algn="l">
                  <a:lnSpc>
                    <a:spcPct val="100000"/>
                  </a:lnSpc>
                  <a:spcBef>
                    <a:spcPts val="0"/>
                  </a:spcBef>
                  <a:spcAft>
                    <a:spcPts val="0"/>
                  </a:spcAft>
                  <a:buClr>
                    <a:srgbClr val="0B5394"/>
                  </a:buClr>
                  <a:buSzPts val="2200"/>
                  <a:buFont typeface="Economica"/>
                  <a:buNone/>
                </a:pPr>
                <a:r>
                  <a:rPr b="1" i="0" lang="en-US" sz="2200" u="none" cap="none" strike="noStrike">
                    <a:solidFill>
                      <a:srgbClr val="0B5394"/>
                    </a:solidFill>
                    <a:latin typeface="Economica"/>
                    <a:ea typeface="Economica"/>
                    <a:cs typeface="Economica"/>
                    <a:sym typeface="Economica"/>
                  </a:rPr>
                  <a:t>Evaluation. </a:t>
                </a:r>
                <a:r>
                  <a:rPr b="0" i="0" lang="en-US" sz="2200" u="none" cap="none" strike="noStrike">
                    <a:solidFill>
                      <a:srgbClr val="585858"/>
                    </a:solidFill>
                    <a:latin typeface="Economica"/>
                    <a:ea typeface="Economica"/>
                    <a:cs typeface="Economica"/>
                    <a:sym typeface="Economica"/>
                  </a:rPr>
                  <a:t>Develop the assessment for decision-making of student learning, as a teacher and as a team.</a:t>
                </a:r>
                <a:endParaRPr b="0" i="0" sz="2800" u="none" cap="none" strike="noStrike">
                  <a:solidFill>
                    <a:srgbClr val="5858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B5394"/>
                  </a:solidFill>
                  <a:latin typeface="Economica"/>
                  <a:ea typeface="Economica"/>
                  <a:cs typeface="Economica"/>
                  <a:sym typeface="Economica"/>
                </a:endParaRPr>
              </a:p>
            </p:txBody>
          </p:sp>
        </p:grpSp>
      </p:grpSp>
      <p:grpSp>
        <p:nvGrpSpPr>
          <p:cNvPr id="325" name="Google Shape;325;g29851a8beee_2_987"/>
          <p:cNvGrpSpPr/>
          <p:nvPr/>
        </p:nvGrpSpPr>
        <p:grpSpPr>
          <a:xfrm>
            <a:off x="8655732" y="6319886"/>
            <a:ext cx="7388166" cy="2164200"/>
            <a:chOff x="0" y="-1"/>
            <a:chExt cx="3694083" cy="1082100"/>
          </a:xfrm>
        </p:grpSpPr>
        <p:sp>
          <p:nvSpPr>
            <p:cNvPr id="326" name="Google Shape;326;g29851a8beee_2_987"/>
            <p:cNvSpPr/>
            <p:nvPr/>
          </p:nvSpPr>
          <p:spPr>
            <a:xfrm rot="-5400000">
              <a:off x="692928" y="-348937"/>
              <a:ext cx="688176" cy="2074032"/>
            </a:xfrm>
            <a:custGeom>
              <a:rect b="b" l="l" r="r" t="t"/>
              <a:pathLst>
                <a:path extrusionOk="0" h="21600" w="21600">
                  <a:moveTo>
                    <a:pt x="10800" y="0"/>
                  </a:moveTo>
                  <a:cubicBezTo>
                    <a:pt x="16765" y="0"/>
                    <a:pt x="21600" y="1604"/>
                    <a:pt x="21600" y="3584"/>
                  </a:cubicBezTo>
                  <a:lnTo>
                    <a:pt x="21600" y="21600"/>
                  </a:lnTo>
                  <a:lnTo>
                    <a:pt x="0" y="21600"/>
                  </a:lnTo>
                  <a:lnTo>
                    <a:pt x="0" y="3584"/>
                  </a:lnTo>
                  <a:cubicBezTo>
                    <a:pt x="0" y="1604"/>
                    <a:pt x="4835" y="0"/>
                    <a:pt x="10800" y="0"/>
                  </a:cubicBezTo>
                  <a:close/>
                </a:path>
              </a:pathLst>
            </a:custGeom>
            <a:solidFill>
              <a:srgbClr val="C27BA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grpSp>
          <p:nvGrpSpPr>
            <p:cNvPr id="327" name="Google Shape;327;g29851a8beee_2_987"/>
            <p:cNvGrpSpPr/>
            <p:nvPr/>
          </p:nvGrpSpPr>
          <p:grpSpPr>
            <a:xfrm>
              <a:off x="118083" y="-1"/>
              <a:ext cx="3576000" cy="1082100"/>
              <a:chOff x="0" y="0"/>
              <a:chExt cx="3576000" cy="1082100"/>
            </a:xfrm>
          </p:grpSpPr>
          <p:sp>
            <p:nvSpPr>
              <p:cNvPr id="328" name="Google Shape;328;g29851a8beee_2_987"/>
              <p:cNvSpPr/>
              <p:nvPr/>
            </p:nvSpPr>
            <p:spPr>
              <a:xfrm>
                <a:off x="0" y="453030"/>
                <a:ext cx="3576000" cy="482100"/>
              </a:xfrm>
              <a:prstGeom prst="roundRect">
                <a:avLst>
                  <a:gd fmla="val 50000" name="adj"/>
                </a:avLst>
              </a:prstGeom>
              <a:solidFill>
                <a:srgbClr val="FFFFFF"/>
              </a:solidFill>
              <a:ln cap="flat" cmpd="sng" w="9525">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BB831"/>
                  </a:buClr>
                  <a:buSzPts val="2200"/>
                  <a:buFont typeface="Fira Sans Extra Condensed Medium"/>
                  <a:buNone/>
                </a:pPr>
                <a:r>
                  <a:t/>
                </a:r>
                <a:endParaRPr b="0" i="0" sz="2200" u="none" cap="none" strike="noStrike">
                  <a:solidFill>
                    <a:srgbClr val="FBB831"/>
                  </a:solidFill>
                  <a:latin typeface="Fira Sans Extra Condensed Medium"/>
                  <a:ea typeface="Fira Sans Extra Condensed Medium"/>
                  <a:cs typeface="Fira Sans Extra Condensed Medium"/>
                  <a:sym typeface="Fira Sans Extra Condensed Medium"/>
                </a:endParaRPr>
              </a:p>
            </p:txBody>
          </p:sp>
          <p:sp>
            <p:nvSpPr>
              <p:cNvPr id="329" name="Google Shape;329;g29851a8beee_2_987"/>
              <p:cNvSpPr txBox="1"/>
              <p:nvPr/>
            </p:nvSpPr>
            <p:spPr>
              <a:xfrm>
                <a:off x="166801" y="0"/>
                <a:ext cx="3333600" cy="1082100"/>
              </a:xfrm>
              <a:prstGeom prst="rect">
                <a:avLst/>
              </a:prstGeom>
              <a:noFill/>
              <a:ln>
                <a:noFill/>
              </a:ln>
            </p:spPr>
            <p:txBody>
              <a:bodyPr anchorCtr="0" anchor="ctr" bIns="182800" lIns="182800" spcFirstLastPara="1" rIns="182800" wrap="square" tIns="182800">
                <a:spAutoFit/>
              </a:bodyPr>
              <a:lstStyle/>
              <a:p>
                <a:pPr indent="228600" lvl="0" marL="0" marR="0" rtl="0" algn="l">
                  <a:lnSpc>
                    <a:spcPct val="115000"/>
                  </a:lnSpc>
                  <a:spcBef>
                    <a:spcPts val="0"/>
                  </a:spcBef>
                  <a:spcAft>
                    <a:spcPts val="0"/>
                  </a:spcAft>
                  <a:buClr>
                    <a:srgbClr val="000000"/>
                  </a:buClr>
                  <a:buSzPts val="2200"/>
                  <a:buFont typeface="Arial"/>
                  <a:buNone/>
                </a:pPr>
                <a:r>
                  <a:t/>
                </a:r>
                <a:endParaRPr b="1" i="0" sz="2200" u="none" cap="none" strike="noStrike">
                  <a:solidFill>
                    <a:srgbClr val="8E7CC3"/>
                  </a:solidFill>
                  <a:latin typeface="Economica"/>
                  <a:ea typeface="Economica"/>
                  <a:cs typeface="Economica"/>
                  <a:sym typeface="Economica"/>
                </a:endParaRPr>
              </a:p>
              <a:p>
                <a:pPr indent="0" lvl="0" marL="0" marR="0" rtl="0" algn="l">
                  <a:lnSpc>
                    <a:spcPct val="115000"/>
                  </a:lnSpc>
                  <a:spcBef>
                    <a:spcPts val="0"/>
                  </a:spcBef>
                  <a:spcAft>
                    <a:spcPts val="0"/>
                  </a:spcAft>
                  <a:buClr>
                    <a:srgbClr val="000000"/>
                  </a:buClr>
                  <a:buSzPts val="2200"/>
                  <a:buFont typeface="Arial"/>
                  <a:buNone/>
                </a:pPr>
                <a:r>
                  <a:t/>
                </a:r>
                <a:endParaRPr b="1" i="0" sz="2200" u="none" cap="none" strike="noStrike">
                  <a:solidFill>
                    <a:srgbClr val="0B5394"/>
                  </a:solidFill>
                  <a:latin typeface="Economica"/>
                  <a:ea typeface="Economica"/>
                  <a:cs typeface="Economica"/>
                  <a:sym typeface="Economica"/>
                </a:endParaRPr>
              </a:p>
              <a:p>
                <a:pPr indent="0" lvl="0" marL="0" marR="0" rtl="0" algn="l">
                  <a:lnSpc>
                    <a:spcPct val="100000"/>
                  </a:lnSpc>
                  <a:spcBef>
                    <a:spcPts val="0"/>
                  </a:spcBef>
                  <a:spcAft>
                    <a:spcPts val="0"/>
                  </a:spcAft>
                  <a:buClr>
                    <a:srgbClr val="0B5394"/>
                  </a:buClr>
                  <a:buSzPts val="2200"/>
                  <a:buFont typeface="Economica"/>
                  <a:buNone/>
                </a:pPr>
                <a:r>
                  <a:rPr b="1" i="0" lang="en-US" sz="2200" u="none" cap="none" strike="noStrike">
                    <a:solidFill>
                      <a:srgbClr val="0B5394"/>
                    </a:solidFill>
                    <a:latin typeface="Economica"/>
                    <a:ea typeface="Economica"/>
                    <a:cs typeface="Economica"/>
                    <a:sym typeface="Economica"/>
                  </a:rPr>
                  <a:t>Professional development. </a:t>
                </a:r>
                <a:r>
                  <a:rPr b="0" i="0" lang="en-US" sz="2200" u="none" cap="none" strike="noStrike">
                    <a:solidFill>
                      <a:srgbClr val="585858"/>
                    </a:solidFill>
                    <a:latin typeface="Economica"/>
                    <a:ea typeface="Economica"/>
                    <a:cs typeface="Economica"/>
                    <a:sym typeface="Economica"/>
                  </a:rPr>
                  <a:t>Grow in a professional learning community that helps novice teachers develop their teaching identity.</a:t>
                </a:r>
                <a:endParaRPr b="0" i="0" sz="2800" u="none" cap="none" strike="noStrike">
                  <a:solidFill>
                    <a:srgbClr val="5858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B5394"/>
                  </a:solidFill>
                  <a:latin typeface="Economica"/>
                  <a:ea typeface="Economica"/>
                  <a:cs typeface="Economica"/>
                  <a:sym typeface="Economica"/>
                </a:endParaRPr>
              </a:p>
            </p:txBody>
          </p:sp>
        </p:grpSp>
      </p:grpSp>
      <p:grpSp>
        <p:nvGrpSpPr>
          <p:cNvPr id="330" name="Google Shape;330;g29851a8beee_2_987"/>
          <p:cNvGrpSpPr/>
          <p:nvPr/>
        </p:nvGrpSpPr>
        <p:grpSpPr>
          <a:xfrm>
            <a:off x="8650882" y="8050444"/>
            <a:ext cx="7388166" cy="2113200"/>
            <a:chOff x="0" y="0"/>
            <a:chExt cx="3694083" cy="1056600"/>
          </a:xfrm>
        </p:grpSpPr>
        <p:sp>
          <p:nvSpPr>
            <p:cNvPr id="331" name="Google Shape;331;g29851a8beee_2_987"/>
            <p:cNvSpPr/>
            <p:nvPr/>
          </p:nvSpPr>
          <p:spPr>
            <a:xfrm rot="-5400000">
              <a:off x="663687" y="-361839"/>
              <a:ext cx="746658" cy="2074032"/>
            </a:xfrm>
            <a:custGeom>
              <a:rect b="b" l="l" r="r" t="t"/>
              <a:pathLst>
                <a:path extrusionOk="0" h="21600" w="21600">
                  <a:moveTo>
                    <a:pt x="10800" y="0"/>
                  </a:moveTo>
                  <a:cubicBezTo>
                    <a:pt x="16765" y="0"/>
                    <a:pt x="21600" y="1741"/>
                    <a:pt x="21600" y="3888"/>
                  </a:cubicBezTo>
                  <a:lnTo>
                    <a:pt x="21600" y="21600"/>
                  </a:lnTo>
                  <a:lnTo>
                    <a:pt x="0" y="21600"/>
                  </a:lnTo>
                  <a:lnTo>
                    <a:pt x="0" y="3888"/>
                  </a:lnTo>
                  <a:cubicBezTo>
                    <a:pt x="0" y="1741"/>
                    <a:pt x="4835" y="0"/>
                    <a:pt x="10800" y="0"/>
                  </a:cubicBezTo>
                  <a:close/>
                </a:path>
              </a:pathLst>
            </a:custGeom>
            <a:solidFill>
              <a:srgbClr val="C27BA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grpSp>
          <p:nvGrpSpPr>
            <p:cNvPr id="332" name="Google Shape;332;g29851a8beee_2_987"/>
            <p:cNvGrpSpPr/>
            <p:nvPr/>
          </p:nvGrpSpPr>
          <p:grpSpPr>
            <a:xfrm>
              <a:off x="118083" y="0"/>
              <a:ext cx="3576000" cy="1056600"/>
              <a:chOff x="0" y="0"/>
              <a:chExt cx="3576000" cy="1056600"/>
            </a:xfrm>
          </p:grpSpPr>
          <p:sp>
            <p:nvSpPr>
              <p:cNvPr id="333" name="Google Shape;333;g29851a8beee_2_987"/>
              <p:cNvSpPr/>
              <p:nvPr/>
            </p:nvSpPr>
            <p:spPr>
              <a:xfrm>
                <a:off x="0" y="420176"/>
                <a:ext cx="3576000" cy="522900"/>
              </a:xfrm>
              <a:prstGeom prst="roundRect">
                <a:avLst>
                  <a:gd fmla="val 50000" name="adj"/>
                </a:avLst>
              </a:prstGeom>
              <a:solidFill>
                <a:srgbClr val="FFFFFF"/>
              </a:solidFill>
              <a:ln cap="flat" cmpd="sng" w="9525">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B5394"/>
                  </a:buClr>
                  <a:buSzPts val="2200"/>
                  <a:buFont typeface="Economica"/>
                  <a:buNone/>
                </a:pPr>
                <a:r>
                  <a:t/>
                </a:r>
                <a:endParaRPr b="1" i="0" sz="2200" u="none" cap="none" strike="noStrike">
                  <a:solidFill>
                    <a:srgbClr val="0B5394"/>
                  </a:solidFill>
                  <a:latin typeface="Economica"/>
                  <a:ea typeface="Economica"/>
                  <a:cs typeface="Economica"/>
                  <a:sym typeface="Economica"/>
                </a:endParaRPr>
              </a:p>
            </p:txBody>
          </p:sp>
          <p:sp>
            <p:nvSpPr>
              <p:cNvPr id="334" name="Google Shape;334;g29851a8beee_2_987"/>
              <p:cNvSpPr txBox="1"/>
              <p:nvPr/>
            </p:nvSpPr>
            <p:spPr>
              <a:xfrm>
                <a:off x="172797" y="0"/>
                <a:ext cx="3321600" cy="1056600"/>
              </a:xfrm>
              <a:prstGeom prst="rect">
                <a:avLst/>
              </a:prstGeom>
              <a:noFill/>
              <a:ln>
                <a:noFill/>
              </a:ln>
            </p:spPr>
            <p:txBody>
              <a:bodyPr anchorCtr="0" anchor="ctr" bIns="182800" lIns="182800" spcFirstLastPara="1" rIns="182800" wrap="square" tIns="182800">
                <a:spAutoFit/>
              </a:bodyPr>
              <a:lstStyle/>
              <a:p>
                <a:pPr indent="228600" lvl="0" marL="0" marR="0" rtl="0" algn="l">
                  <a:lnSpc>
                    <a:spcPct val="115000"/>
                  </a:lnSpc>
                  <a:spcBef>
                    <a:spcPts val="0"/>
                  </a:spcBef>
                  <a:spcAft>
                    <a:spcPts val="0"/>
                  </a:spcAft>
                  <a:buClr>
                    <a:srgbClr val="000000"/>
                  </a:buClr>
                  <a:buSzPts val="2200"/>
                  <a:buFont typeface="Arial"/>
                  <a:buNone/>
                </a:pPr>
                <a:r>
                  <a:t/>
                </a:r>
                <a:endParaRPr b="1" i="0" sz="2200" u="none" cap="none" strike="noStrike">
                  <a:solidFill>
                    <a:srgbClr val="8E7CC3"/>
                  </a:solidFill>
                  <a:latin typeface="Economica"/>
                  <a:ea typeface="Economica"/>
                  <a:cs typeface="Economica"/>
                  <a:sym typeface="Economica"/>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B5394"/>
                  </a:solidFill>
                  <a:latin typeface="Economica"/>
                  <a:ea typeface="Economica"/>
                  <a:cs typeface="Economica"/>
                  <a:sym typeface="Economica"/>
                </a:endParaRPr>
              </a:p>
              <a:p>
                <a:pPr indent="0" lvl="0" marL="0" marR="0" rtl="0" algn="l">
                  <a:lnSpc>
                    <a:spcPct val="100000"/>
                  </a:lnSpc>
                  <a:spcBef>
                    <a:spcPts val="0"/>
                  </a:spcBef>
                  <a:spcAft>
                    <a:spcPts val="0"/>
                  </a:spcAft>
                  <a:buClr>
                    <a:srgbClr val="0B5394"/>
                  </a:buClr>
                  <a:buSzPts val="2200"/>
                  <a:buFont typeface="Economica"/>
                  <a:buNone/>
                </a:pPr>
                <a:r>
                  <a:rPr b="1" i="0" lang="en-US" sz="2200" u="none" cap="none" strike="noStrike">
                    <a:solidFill>
                      <a:srgbClr val="0B5394"/>
                    </a:solidFill>
                    <a:latin typeface="Economica"/>
                    <a:ea typeface="Economica"/>
                    <a:cs typeface="Economica"/>
                    <a:sym typeface="Economica"/>
                  </a:rPr>
                  <a:t>Socio-emotional management.</a:t>
                </a:r>
                <a:r>
                  <a:rPr b="1" i="0" lang="en-US" sz="2200" u="none" cap="none" strike="noStrike">
                    <a:solidFill>
                      <a:srgbClr val="585858"/>
                    </a:solidFill>
                    <a:latin typeface="Economica"/>
                    <a:ea typeface="Economica"/>
                    <a:cs typeface="Economica"/>
                    <a:sym typeface="Economica"/>
                  </a:rPr>
                  <a:t> </a:t>
                </a:r>
                <a:r>
                  <a:rPr b="0" i="0" lang="en-US" sz="2200" u="none" cap="none" strike="noStrike">
                    <a:solidFill>
                      <a:srgbClr val="585858"/>
                    </a:solidFill>
                    <a:latin typeface="Economica"/>
                    <a:ea typeface="Economica"/>
                    <a:cs typeface="Economica"/>
                    <a:sym typeface="Economica"/>
                  </a:rPr>
                  <a:t>Incorporate strategies that promote a good socio-emotional climate for common well-being.</a:t>
                </a:r>
                <a:endParaRPr b="0" i="0" sz="2800" u="none" cap="none" strike="noStrike">
                  <a:solidFill>
                    <a:srgbClr val="5858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B5394"/>
                  </a:solidFill>
                  <a:latin typeface="Economica"/>
                  <a:ea typeface="Economica"/>
                  <a:cs typeface="Economica"/>
                  <a:sym typeface="Economica"/>
                </a:endParaRPr>
              </a:p>
            </p:txBody>
          </p:sp>
        </p:grpSp>
      </p:grpSp>
      <p:sp>
        <p:nvSpPr>
          <p:cNvPr id="335" name="Google Shape;335;g29851a8beee_2_987"/>
          <p:cNvSpPr txBox="1"/>
          <p:nvPr>
            <p:ph type="title"/>
          </p:nvPr>
        </p:nvSpPr>
        <p:spPr>
          <a:xfrm>
            <a:off x="553975" y="782200"/>
            <a:ext cx="7495200" cy="1026000"/>
          </a:xfrm>
          <a:prstGeom prst="rect">
            <a:avLst/>
          </a:prstGeom>
          <a:noFill/>
          <a:ln>
            <a:noFill/>
          </a:ln>
        </p:spPr>
        <p:txBody>
          <a:bodyPr anchorCtr="0" anchor="t" bIns="182800" lIns="182800" spcFirstLastPara="1" rIns="182800" wrap="square" tIns="182800">
            <a:normAutofit/>
          </a:bodyPr>
          <a:lstStyle/>
          <a:p>
            <a:pPr indent="0" lvl="0" marL="0" marR="0" rtl="0" algn="l">
              <a:lnSpc>
                <a:spcPct val="100000"/>
              </a:lnSpc>
              <a:spcBef>
                <a:spcPts val="0"/>
              </a:spcBef>
              <a:spcAft>
                <a:spcPts val="0"/>
              </a:spcAft>
              <a:buClr>
                <a:srgbClr val="A64D79"/>
              </a:buClr>
              <a:buSzPts val="2200"/>
              <a:buFont typeface="Economica"/>
              <a:buNone/>
            </a:pPr>
            <a:r>
              <a:rPr b="1" lang="en-US" sz="2800">
                <a:solidFill>
                  <a:srgbClr val="A64D79"/>
                </a:solidFill>
                <a:latin typeface="Economica"/>
                <a:ea typeface="Economica"/>
                <a:cs typeface="Economica"/>
                <a:sym typeface="Economica"/>
              </a:rPr>
              <a:t>Areas and Learning Objectives of the novice teacher</a:t>
            </a:r>
            <a:endParaRPr sz="6200"/>
          </a:p>
        </p:txBody>
      </p:sp>
      <p:sp>
        <p:nvSpPr>
          <p:cNvPr id="336" name="Google Shape;336;g29851a8beee_2_987"/>
          <p:cNvSpPr txBox="1"/>
          <p:nvPr/>
        </p:nvSpPr>
        <p:spPr>
          <a:xfrm>
            <a:off x="465548" y="3073648"/>
            <a:ext cx="7387800" cy="2216400"/>
          </a:xfrm>
          <a:prstGeom prst="rect">
            <a:avLst/>
          </a:prstGeom>
          <a:noFill/>
          <a:ln>
            <a:noFill/>
          </a:ln>
        </p:spPr>
        <p:txBody>
          <a:bodyPr anchorCtr="0" anchor="t" bIns="182800" lIns="182800" spcFirstLastPara="1" rIns="182800" wrap="square" tIns="182800">
            <a:spAutoFit/>
          </a:bodyPr>
          <a:lstStyle/>
          <a:p>
            <a:pPr indent="0" lvl="0" marL="0" marR="0" rtl="0" algn="just">
              <a:lnSpc>
                <a:spcPct val="100000"/>
              </a:lnSpc>
              <a:spcBef>
                <a:spcPts val="0"/>
              </a:spcBef>
              <a:spcAft>
                <a:spcPts val="0"/>
              </a:spcAft>
              <a:buClr>
                <a:srgbClr val="585858"/>
              </a:buClr>
              <a:buSzPts val="3000"/>
              <a:buFont typeface="Economica"/>
              <a:buNone/>
            </a:pPr>
            <a:r>
              <a:rPr b="0" i="0" lang="en-US" sz="3000" u="none" cap="none" strike="noStrike">
                <a:solidFill>
                  <a:srgbClr val="351C75"/>
                </a:solidFill>
                <a:latin typeface="Economica"/>
                <a:ea typeface="Economica"/>
                <a:cs typeface="Economica"/>
                <a:sym typeface="Economica"/>
              </a:rPr>
              <a:t>They address the most relevant professional teaching skills. </a:t>
            </a:r>
            <a:r>
              <a:rPr b="1" i="0" lang="en-US" sz="3000" u="none" cap="none" strike="noStrike">
                <a:solidFill>
                  <a:srgbClr val="A64D79"/>
                </a:solidFill>
                <a:latin typeface="Economica"/>
                <a:ea typeface="Economica"/>
                <a:cs typeface="Economica"/>
                <a:sym typeface="Economica"/>
              </a:rPr>
              <a:t>The difference with the initial training is how it works: mobilizing all the learning and knowledge in practice </a:t>
            </a:r>
            <a:r>
              <a:rPr b="0" i="0" lang="en-US" sz="3000" u="none" cap="none" strike="noStrike">
                <a:solidFill>
                  <a:srgbClr val="585858"/>
                </a:solidFill>
                <a:latin typeface="Economica"/>
                <a:ea typeface="Economica"/>
                <a:cs typeface="Economica"/>
                <a:sym typeface="Economica"/>
              </a:rPr>
              <a:t>, </a:t>
            </a:r>
            <a:r>
              <a:rPr b="0" i="0" lang="en-US" sz="3000" u="none" cap="none" strike="noStrike">
                <a:solidFill>
                  <a:srgbClr val="351C75"/>
                </a:solidFill>
                <a:latin typeface="Economica"/>
                <a:ea typeface="Economica"/>
                <a:cs typeface="Economica"/>
                <a:sym typeface="Economica"/>
              </a:rPr>
              <a:t>in different situations and contexts.</a:t>
            </a:r>
            <a:endParaRPr b="0" i="0" sz="2800" u="none" cap="none" strike="noStrike">
              <a:solidFill>
                <a:srgbClr val="351C75"/>
              </a:solidFill>
              <a:latin typeface="Arial"/>
              <a:ea typeface="Arial"/>
              <a:cs typeface="Arial"/>
              <a:sym typeface="Arial"/>
            </a:endParaRPr>
          </a:p>
        </p:txBody>
      </p:sp>
      <p:pic>
        <p:nvPicPr>
          <p:cNvPr descr="Google Shape;340;p72" id="337" name="Google Shape;337;g29851a8beee_2_987"/>
          <p:cNvPicPr preferRelativeResize="0"/>
          <p:nvPr/>
        </p:nvPicPr>
        <p:blipFill rotWithShape="1">
          <a:blip r:embed="rId4">
            <a:alphaModFix/>
          </a:blip>
          <a:srcRect b="0" l="0" r="0" t="0"/>
          <a:stretch/>
        </p:blipFill>
        <p:spPr>
          <a:xfrm>
            <a:off x="643948" y="7585098"/>
            <a:ext cx="2669895" cy="2678403"/>
          </a:xfrm>
          <a:prstGeom prst="rect">
            <a:avLst/>
          </a:prstGeom>
          <a:noFill/>
          <a:ln>
            <a:noFill/>
          </a:ln>
        </p:spPr>
      </p:pic>
    </p:spTree>
  </p:cSld>
  <p:clrMapOvr>
    <a:masterClrMapping/>
  </p:clrMapOvr>
  <mc:AlternateContent>
    <mc:Choice Requires="p14">
      <p:transition spd="med">
        <p14:prism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
          <p:cNvSpPr txBox="1"/>
          <p:nvPr/>
        </p:nvSpPr>
        <p:spPr>
          <a:xfrm>
            <a:off x="9159352" y="5414584"/>
            <a:ext cx="4571700" cy="461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b="1" lang="en-US" sz="3000">
                <a:solidFill>
                  <a:srgbClr val="D07796"/>
                </a:solidFill>
                <a:latin typeface="Economica"/>
                <a:ea typeface="Economica"/>
                <a:cs typeface="Economica"/>
                <a:sym typeface="Economica"/>
              </a:rPr>
              <a:t>Supervised educational practice</a:t>
            </a:r>
            <a:endParaRPr/>
          </a:p>
        </p:txBody>
      </p:sp>
      <p:sp>
        <p:nvSpPr>
          <p:cNvPr id="347" name="Google Shape;347;p5"/>
          <p:cNvSpPr/>
          <p:nvPr/>
        </p:nvSpPr>
        <p:spPr>
          <a:xfrm>
            <a:off x="957550" y="1713072"/>
            <a:ext cx="3766227" cy="376621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0" r="0" t="-2558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
          <p:cNvSpPr/>
          <p:nvPr/>
        </p:nvSpPr>
        <p:spPr>
          <a:xfrm>
            <a:off x="10021438" y="1683255"/>
            <a:ext cx="3187401" cy="3187388"/>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0" l="-16664" r="-1666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
          <p:cNvSpPr/>
          <p:nvPr/>
        </p:nvSpPr>
        <p:spPr>
          <a:xfrm>
            <a:off x="13476696" y="3939306"/>
            <a:ext cx="3187401" cy="3187388"/>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0" l="-16620" r="-1662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
          <p:cNvSpPr/>
          <p:nvPr/>
        </p:nvSpPr>
        <p:spPr>
          <a:xfrm>
            <a:off x="8242851" y="6420193"/>
            <a:ext cx="3557174" cy="355715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16663" l="0" r="0" t="-16664"/>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
          <p:cNvSpPr txBox="1"/>
          <p:nvPr/>
        </p:nvSpPr>
        <p:spPr>
          <a:xfrm>
            <a:off x="477700" y="343200"/>
            <a:ext cx="16691700" cy="923400"/>
          </a:xfrm>
          <a:prstGeom prst="rect">
            <a:avLst/>
          </a:prstGeom>
          <a:noFill/>
          <a:ln>
            <a:noFill/>
          </a:ln>
        </p:spPr>
        <p:txBody>
          <a:bodyPr anchorCtr="0" anchor="t" bIns="0" lIns="0" spcFirstLastPara="1" rIns="0" wrap="square" tIns="0">
            <a:spAutoFit/>
          </a:bodyPr>
          <a:lstStyle/>
          <a:p>
            <a:pPr indent="0" lvl="0" marL="0" marR="0" rtl="0" algn="just">
              <a:lnSpc>
                <a:spcPct val="138006"/>
              </a:lnSpc>
              <a:spcBef>
                <a:spcPts val="0"/>
              </a:spcBef>
              <a:spcAft>
                <a:spcPts val="0"/>
              </a:spcAft>
              <a:buNone/>
            </a:pPr>
            <a:r>
              <a:rPr b="1" lang="en-US" sz="5999">
                <a:solidFill>
                  <a:srgbClr val="D07796"/>
                </a:solidFill>
                <a:latin typeface="Economica"/>
                <a:ea typeface="Economica"/>
                <a:cs typeface="Economica"/>
                <a:sym typeface="Economica"/>
              </a:rPr>
              <a:t>The methodological model of the Program</a:t>
            </a:r>
            <a:r>
              <a:rPr b="1" i="0" lang="en-US" sz="5999" u="none" cap="none" strike="noStrike">
                <a:solidFill>
                  <a:srgbClr val="D07796"/>
                </a:solidFill>
                <a:latin typeface="Economica"/>
                <a:ea typeface="Economica"/>
                <a:cs typeface="Economica"/>
                <a:sym typeface="Economica"/>
              </a:rPr>
              <a:t> </a:t>
            </a:r>
            <a:endParaRPr/>
          </a:p>
        </p:txBody>
      </p:sp>
      <p:sp>
        <p:nvSpPr>
          <p:cNvPr id="352" name="Google Shape;352;p5"/>
          <p:cNvSpPr txBox="1"/>
          <p:nvPr/>
        </p:nvSpPr>
        <p:spPr>
          <a:xfrm>
            <a:off x="13356721" y="1713079"/>
            <a:ext cx="4378500" cy="2055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b="1" lang="en-US" sz="3000">
                <a:solidFill>
                  <a:srgbClr val="D07796"/>
                </a:solidFill>
                <a:latin typeface="Economica"/>
                <a:ea typeface="Economica"/>
                <a:cs typeface="Economica"/>
                <a:sym typeface="Economica"/>
              </a:rPr>
              <a:t>Cycles of observation, feedback and metacognition to make visible and self-regulate the learning process.</a:t>
            </a:r>
            <a:endParaRPr b="1" sz="3000">
              <a:solidFill>
                <a:srgbClr val="D07796"/>
              </a:solidFill>
              <a:latin typeface="Economica"/>
              <a:ea typeface="Economica"/>
              <a:cs typeface="Economica"/>
              <a:sym typeface="Economica"/>
            </a:endParaRPr>
          </a:p>
        </p:txBody>
      </p:sp>
      <p:sp>
        <p:nvSpPr>
          <p:cNvPr id="353" name="Google Shape;353;p5"/>
          <p:cNvSpPr txBox="1"/>
          <p:nvPr/>
        </p:nvSpPr>
        <p:spPr>
          <a:xfrm>
            <a:off x="12007125" y="8736330"/>
            <a:ext cx="4753800" cy="461700"/>
          </a:xfrm>
          <a:prstGeom prst="rect">
            <a:avLst/>
          </a:prstGeom>
          <a:noFill/>
          <a:ln>
            <a:noFill/>
          </a:ln>
        </p:spPr>
        <p:txBody>
          <a:bodyPr anchorCtr="0" anchor="t" bIns="0" lIns="0" spcFirstLastPara="1" rIns="0" wrap="square" tIns="0">
            <a:spAutoFit/>
          </a:bodyPr>
          <a:lstStyle/>
          <a:p>
            <a:pPr indent="0" lvl="0" marL="0" marR="0" rtl="0" algn="just">
              <a:lnSpc>
                <a:spcPct val="138000"/>
              </a:lnSpc>
              <a:spcBef>
                <a:spcPts val="0"/>
              </a:spcBef>
              <a:spcAft>
                <a:spcPts val="0"/>
              </a:spcAft>
              <a:buNone/>
            </a:pPr>
            <a:r>
              <a:rPr b="1" lang="en-US" sz="3000">
                <a:solidFill>
                  <a:srgbClr val="D07796"/>
                </a:solidFill>
                <a:latin typeface="Economica"/>
                <a:ea typeface="Economica"/>
                <a:cs typeface="Economica"/>
                <a:sym typeface="Economica"/>
              </a:rPr>
              <a:t>Professional learning circles</a:t>
            </a:r>
            <a:endParaRPr/>
          </a:p>
        </p:txBody>
      </p:sp>
      <p:sp>
        <p:nvSpPr>
          <p:cNvPr id="354" name="Google Shape;354;p5"/>
          <p:cNvSpPr txBox="1"/>
          <p:nvPr/>
        </p:nvSpPr>
        <p:spPr>
          <a:xfrm>
            <a:off x="3918875" y="3218500"/>
            <a:ext cx="6012600" cy="1249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2400" u="none" cap="none" strike="noStrike">
                <a:solidFill>
                  <a:srgbClr val="4C2459"/>
                </a:solidFill>
                <a:latin typeface="Economica"/>
                <a:ea typeface="Economica"/>
                <a:cs typeface="Economica"/>
                <a:sym typeface="Economica"/>
              </a:rPr>
              <a:t>“</a:t>
            </a:r>
            <a:r>
              <a:rPr lang="en-US" sz="2400">
                <a:solidFill>
                  <a:srgbClr val="4C2459"/>
                </a:solidFill>
                <a:latin typeface="Economica"/>
                <a:ea typeface="Economica"/>
                <a:cs typeface="Economica"/>
                <a:sym typeface="Economica"/>
              </a:rPr>
              <a:t>Both parties benefit from the relationship</a:t>
            </a:r>
            <a:endParaRPr sz="2400">
              <a:solidFill>
                <a:srgbClr val="4C2459"/>
              </a:solidFill>
              <a:latin typeface="Economica"/>
              <a:ea typeface="Economica"/>
              <a:cs typeface="Economica"/>
              <a:sym typeface="Economica"/>
            </a:endParaRPr>
          </a:p>
          <a:p>
            <a:pPr indent="0" lvl="0" marL="0" rtl="0" algn="ctr">
              <a:lnSpc>
                <a:spcPct val="140000"/>
              </a:lnSpc>
              <a:spcBef>
                <a:spcPts val="0"/>
              </a:spcBef>
              <a:spcAft>
                <a:spcPts val="0"/>
              </a:spcAft>
              <a:buClr>
                <a:schemeClr val="dk1"/>
              </a:buClr>
              <a:buSzPts val="1100"/>
              <a:buFont typeface="Arial"/>
              <a:buNone/>
            </a:pPr>
            <a:r>
              <a:rPr lang="en-US" sz="2400">
                <a:solidFill>
                  <a:srgbClr val="4C2459"/>
                </a:solidFill>
                <a:latin typeface="Economica"/>
                <a:ea typeface="Economica"/>
                <a:cs typeface="Economica"/>
                <a:sym typeface="Economica"/>
              </a:rPr>
              <a:t>  which must be horizontal”.</a:t>
            </a:r>
            <a:endParaRPr sz="2400">
              <a:solidFill>
                <a:srgbClr val="4C2459"/>
              </a:solidFill>
              <a:latin typeface="Economica"/>
              <a:ea typeface="Economica"/>
              <a:cs typeface="Economica"/>
              <a:sym typeface="Economica"/>
            </a:endParaRPr>
          </a:p>
          <a:p>
            <a:pPr indent="0" lvl="0" marL="0" marR="0" rtl="0" algn="ctr">
              <a:lnSpc>
                <a:spcPct val="140000"/>
              </a:lnSpc>
              <a:spcBef>
                <a:spcPts val="0"/>
              </a:spcBef>
              <a:spcAft>
                <a:spcPts val="0"/>
              </a:spcAft>
              <a:buNone/>
            </a:pPr>
            <a:r>
              <a:t/>
            </a:r>
            <a:endParaRPr/>
          </a:p>
        </p:txBody>
      </p:sp>
      <p:sp>
        <p:nvSpPr>
          <p:cNvPr id="355" name="Google Shape;355;p5"/>
          <p:cNvSpPr txBox="1"/>
          <p:nvPr/>
        </p:nvSpPr>
        <p:spPr>
          <a:xfrm>
            <a:off x="569900" y="6015725"/>
            <a:ext cx="5886300" cy="308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59">
                <a:solidFill>
                  <a:srgbClr val="D07796"/>
                </a:solidFill>
                <a:latin typeface="Economica"/>
                <a:ea typeface="Economica"/>
                <a:cs typeface="Economica"/>
                <a:sym typeface="Economica"/>
              </a:rPr>
              <a:t>Mentoring: </a:t>
            </a:r>
            <a:r>
              <a:rPr lang="en-US" sz="2600">
                <a:solidFill>
                  <a:srgbClr val="351C75"/>
                </a:solidFill>
                <a:latin typeface="Economica"/>
                <a:ea typeface="Economica"/>
                <a:cs typeface="Economica"/>
                <a:sym typeface="Economica"/>
              </a:rPr>
              <a:t>The main objective is the learning and professional development of the participants, with a special emphasis on the professional development needs of the teacher who is starting his career. It is a formative and non-evaluative relationship. Both parties benefit from the relationship, which must in no case be hierarchical.</a:t>
            </a:r>
            <a:endParaRPr sz="2600">
              <a:solidFill>
                <a:srgbClr val="351C75"/>
              </a:solidFill>
              <a:latin typeface="Economica"/>
              <a:ea typeface="Economica"/>
              <a:cs typeface="Economica"/>
              <a:sym typeface="Economi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
          <p:cNvSpPr txBox="1"/>
          <p:nvPr/>
        </p:nvSpPr>
        <p:spPr>
          <a:xfrm>
            <a:off x="7138141" y="1572627"/>
            <a:ext cx="9767100" cy="3998400"/>
          </a:xfrm>
          <a:prstGeom prst="rect">
            <a:avLst/>
          </a:prstGeom>
          <a:noFill/>
          <a:ln>
            <a:noFill/>
          </a:ln>
        </p:spPr>
        <p:txBody>
          <a:bodyPr anchorCtr="0" anchor="t" bIns="0" lIns="0" spcFirstLastPara="1" rIns="0" wrap="square" tIns="0">
            <a:spAutoFit/>
          </a:bodyPr>
          <a:lstStyle/>
          <a:p>
            <a:pPr indent="0" lvl="0" marL="0" marR="0" rtl="0" algn="just">
              <a:lnSpc>
                <a:spcPct val="138013"/>
              </a:lnSpc>
              <a:spcBef>
                <a:spcPts val="0"/>
              </a:spcBef>
              <a:spcAft>
                <a:spcPts val="0"/>
              </a:spcAft>
              <a:buNone/>
            </a:pPr>
            <a:r>
              <a:rPr b="1" i="0" lang="en-US" sz="2799" u="none" cap="none" strike="noStrike">
                <a:solidFill>
                  <a:srgbClr val="351C75"/>
                </a:solidFill>
                <a:latin typeface="Economica"/>
                <a:ea typeface="Economica"/>
                <a:cs typeface="Economica"/>
                <a:sym typeface="Economica"/>
              </a:rPr>
              <a:t>   </a:t>
            </a:r>
            <a:r>
              <a:rPr b="1" i="0" lang="en-US" sz="2799" u="none" cap="none" strike="noStrike">
                <a:solidFill>
                  <a:srgbClr val="C27BA0"/>
                </a:solidFill>
                <a:latin typeface="Economica"/>
                <a:ea typeface="Economica"/>
                <a:cs typeface="Economica"/>
                <a:sym typeface="Economica"/>
              </a:rPr>
              <a:t> </a:t>
            </a:r>
            <a:r>
              <a:rPr lang="en-US" sz="2799">
                <a:solidFill>
                  <a:srgbClr val="C27BA0"/>
                </a:solidFill>
                <a:latin typeface="Economica"/>
                <a:ea typeface="Economica"/>
                <a:cs typeface="Economica"/>
                <a:sym typeface="Economica"/>
              </a:rPr>
              <a:t>Co-teaching will mean those teaching practices that include:</a:t>
            </a:r>
            <a:endParaRPr sz="2799">
              <a:solidFill>
                <a:srgbClr val="C27BA0"/>
              </a:solidFill>
              <a:latin typeface="Economica"/>
              <a:ea typeface="Economica"/>
              <a:cs typeface="Economica"/>
              <a:sym typeface="Economica"/>
            </a:endParaRPr>
          </a:p>
          <a:p>
            <a:pPr indent="0" lvl="0" marL="0" rtl="0" algn="just">
              <a:lnSpc>
                <a:spcPct val="138013"/>
              </a:lnSpc>
              <a:spcBef>
                <a:spcPts val="0"/>
              </a:spcBef>
              <a:spcAft>
                <a:spcPts val="0"/>
              </a:spcAft>
              <a:buClr>
                <a:schemeClr val="dk1"/>
              </a:buClr>
              <a:buSzPts val="1100"/>
              <a:buFont typeface="Arial"/>
              <a:buNone/>
            </a:pPr>
            <a:r>
              <a:t/>
            </a:r>
            <a:endParaRPr sz="2799">
              <a:solidFill>
                <a:srgbClr val="351C75"/>
              </a:solidFill>
              <a:latin typeface="Economica"/>
              <a:ea typeface="Economica"/>
              <a:cs typeface="Economica"/>
              <a:sym typeface="Economica"/>
            </a:endParaRPr>
          </a:p>
          <a:p>
            <a:pPr indent="0" lvl="0" marL="0" rtl="0" algn="just">
              <a:lnSpc>
                <a:spcPct val="138013"/>
              </a:lnSpc>
              <a:spcBef>
                <a:spcPts val="0"/>
              </a:spcBef>
              <a:spcAft>
                <a:spcPts val="0"/>
              </a:spcAft>
              <a:buClr>
                <a:schemeClr val="dk1"/>
              </a:buClr>
              <a:buSzPts val="1100"/>
              <a:buFont typeface="Arial"/>
              <a:buNone/>
            </a:pPr>
            <a:r>
              <a:rPr lang="en-US" sz="2799">
                <a:solidFill>
                  <a:srgbClr val="351C75"/>
                </a:solidFill>
                <a:latin typeface="Economica"/>
                <a:ea typeface="Economica"/>
                <a:cs typeface="Economica"/>
                <a:sym typeface="Economica"/>
              </a:rPr>
              <a:t>Two or more teachers working collaboratively with the same group of students,</a:t>
            </a:r>
            <a:endParaRPr sz="2799">
              <a:solidFill>
                <a:srgbClr val="351C75"/>
              </a:solidFill>
              <a:latin typeface="Economica"/>
              <a:ea typeface="Economica"/>
              <a:cs typeface="Economica"/>
              <a:sym typeface="Economica"/>
            </a:endParaRPr>
          </a:p>
          <a:p>
            <a:pPr indent="0" lvl="0" marL="0" rtl="0" algn="just">
              <a:lnSpc>
                <a:spcPct val="138013"/>
              </a:lnSpc>
              <a:spcBef>
                <a:spcPts val="0"/>
              </a:spcBef>
              <a:spcAft>
                <a:spcPts val="0"/>
              </a:spcAft>
              <a:buClr>
                <a:schemeClr val="dk1"/>
              </a:buClr>
              <a:buSzPts val="1100"/>
              <a:buFont typeface="Arial"/>
              <a:buNone/>
            </a:pPr>
            <a:r>
              <a:rPr lang="en-US" sz="2799">
                <a:solidFill>
                  <a:srgbClr val="351C75"/>
                </a:solidFill>
                <a:latin typeface="Economica"/>
                <a:ea typeface="Economica"/>
                <a:cs typeface="Economica"/>
                <a:sym typeface="Economica"/>
              </a:rPr>
              <a:t>who share the responsibility for student learning, both in the planning or design, as well as in the implementation of the sessions and the evaluation of this group of students and,</a:t>
            </a:r>
            <a:endParaRPr sz="2799">
              <a:solidFill>
                <a:srgbClr val="351C75"/>
              </a:solidFill>
              <a:latin typeface="Economica"/>
              <a:ea typeface="Economica"/>
              <a:cs typeface="Economica"/>
              <a:sym typeface="Economica"/>
            </a:endParaRPr>
          </a:p>
          <a:p>
            <a:pPr indent="0" lvl="0" marL="0" rtl="0" algn="just">
              <a:lnSpc>
                <a:spcPct val="138013"/>
              </a:lnSpc>
              <a:spcBef>
                <a:spcPts val="0"/>
              </a:spcBef>
              <a:spcAft>
                <a:spcPts val="0"/>
              </a:spcAft>
              <a:buClr>
                <a:schemeClr val="dk1"/>
              </a:buClr>
              <a:buSzPts val="1100"/>
              <a:buFont typeface="Arial"/>
              <a:buNone/>
            </a:pPr>
            <a:r>
              <a:rPr lang="en-US" sz="2799">
                <a:solidFill>
                  <a:srgbClr val="351C75"/>
                </a:solidFill>
                <a:latin typeface="Economica"/>
                <a:ea typeface="Economica"/>
                <a:cs typeface="Economica"/>
                <a:sym typeface="Economica"/>
              </a:rPr>
              <a:t>that have a shared vision for all students, that is to say, that they share learning.</a:t>
            </a:r>
            <a:endParaRPr sz="2799">
              <a:solidFill>
                <a:srgbClr val="351C75"/>
              </a:solidFill>
              <a:latin typeface="Economica"/>
              <a:ea typeface="Economica"/>
              <a:cs typeface="Economica"/>
              <a:sym typeface="Economica"/>
            </a:endParaRPr>
          </a:p>
          <a:p>
            <a:pPr indent="0" lvl="0" marL="0" marR="0" rtl="0" algn="just">
              <a:lnSpc>
                <a:spcPct val="138013"/>
              </a:lnSpc>
              <a:spcBef>
                <a:spcPts val="0"/>
              </a:spcBef>
              <a:spcAft>
                <a:spcPts val="0"/>
              </a:spcAft>
              <a:buNone/>
            </a:pPr>
            <a:r>
              <a:t/>
            </a:r>
            <a:endParaRPr sz="2799">
              <a:solidFill>
                <a:srgbClr val="351C75"/>
              </a:solidFill>
              <a:latin typeface="Economica"/>
              <a:ea typeface="Economica"/>
              <a:cs typeface="Economica"/>
              <a:sym typeface="Economica"/>
            </a:endParaRPr>
          </a:p>
        </p:txBody>
      </p:sp>
      <p:sp>
        <p:nvSpPr>
          <p:cNvPr id="365" name="Google Shape;365;p6"/>
          <p:cNvSpPr/>
          <p:nvPr/>
        </p:nvSpPr>
        <p:spPr>
          <a:xfrm>
            <a:off x="2020433" y="1531349"/>
            <a:ext cx="4697799" cy="4697780"/>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24901" r="-2490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6"/>
          <p:cNvSpPr/>
          <p:nvPr/>
        </p:nvSpPr>
        <p:spPr>
          <a:xfrm>
            <a:off x="12152866" y="5132018"/>
            <a:ext cx="4126298" cy="412628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0" l="-2226" r="-222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6"/>
          <p:cNvSpPr txBox="1"/>
          <p:nvPr/>
        </p:nvSpPr>
        <p:spPr>
          <a:xfrm>
            <a:off x="1641000" y="7284007"/>
            <a:ext cx="8965800" cy="1025400"/>
          </a:xfrm>
          <a:prstGeom prst="rect">
            <a:avLst/>
          </a:prstGeom>
          <a:noFill/>
          <a:ln>
            <a:noFill/>
          </a:ln>
        </p:spPr>
        <p:txBody>
          <a:bodyPr anchorCtr="0" anchor="t" bIns="0" lIns="0" spcFirstLastPara="1" rIns="0" wrap="square" tIns="0">
            <a:spAutoFit/>
          </a:bodyPr>
          <a:lstStyle/>
          <a:p>
            <a:pPr indent="0" lvl="0" marL="0" marR="0" rtl="0" algn="just">
              <a:lnSpc>
                <a:spcPct val="138013"/>
              </a:lnSpc>
              <a:spcBef>
                <a:spcPts val="0"/>
              </a:spcBef>
              <a:spcAft>
                <a:spcPts val="0"/>
              </a:spcAft>
              <a:buNone/>
            </a:pPr>
            <a:r>
              <a:rPr b="1" i="0" lang="en-US" sz="2799" u="none" cap="none" strike="noStrike">
                <a:solidFill>
                  <a:srgbClr val="351C75"/>
                </a:solidFill>
                <a:latin typeface="Economica"/>
                <a:ea typeface="Economica"/>
                <a:cs typeface="Economica"/>
                <a:sym typeface="Economica"/>
              </a:rPr>
              <a:t>  </a:t>
            </a:r>
            <a:r>
              <a:rPr i="0" lang="en-US" sz="2799" u="none" cap="none" strike="noStrike">
                <a:solidFill>
                  <a:srgbClr val="351C75"/>
                </a:solidFill>
                <a:latin typeface="Economica"/>
                <a:ea typeface="Economica"/>
                <a:cs typeface="Economica"/>
                <a:sym typeface="Economica"/>
              </a:rPr>
              <a:t> </a:t>
            </a:r>
            <a:r>
              <a:rPr lang="en-US" sz="2799">
                <a:solidFill>
                  <a:srgbClr val="351C75"/>
                </a:solidFill>
                <a:latin typeface="Economica"/>
                <a:ea typeface="Economica"/>
                <a:cs typeface="Economica"/>
                <a:sym typeface="Economica"/>
              </a:rPr>
              <a:t>Support in the preparation of the teaching digital learning folder</a:t>
            </a:r>
            <a:endParaRPr sz="2799">
              <a:solidFill>
                <a:srgbClr val="351C75"/>
              </a:solidFill>
              <a:latin typeface="Economica"/>
              <a:ea typeface="Economica"/>
              <a:cs typeface="Economica"/>
              <a:sym typeface="Economica"/>
            </a:endParaRPr>
          </a:p>
          <a:p>
            <a:pPr indent="0" lvl="0" marL="0" rtl="0" algn="just">
              <a:lnSpc>
                <a:spcPct val="138013"/>
              </a:lnSpc>
              <a:spcBef>
                <a:spcPts val="0"/>
              </a:spcBef>
              <a:spcAft>
                <a:spcPts val="0"/>
              </a:spcAft>
              <a:buSzPts val="1100"/>
              <a:buNone/>
            </a:pPr>
            <a:r>
              <a:rPr b="1" lang="en-US" sz="2799">
                <a:solidFill>
                  <a:srgbClr val="351C75"/>
                </a:solidFill>
                <a:latin typeface="Economica"/>
                <a:ea typeface="Economica"/>
                <a:cs typeface="Economica"/>
                <a:sym typeface="Economica"/>
              </a:rPr>
              <a:t>   </a:t>
            </a:r>
            <a:r>
              <a:rPr b="1" lang="en-US" sz="2799">
                <a:solidFill>
                  <a:srgbClr val="C27BA0"/>
                </a:solidFill>
                <a:latin typeface="Economica"/>
                <a:ea typeface="Economica"/>
                <a:cs typeface="Economica"/>
                <a:sym typeface="Economica"/>
              </a:rPr>
              <a:t>Key tool for evaluation</a:t>
            </a:r>
            <a:endParaRPr b="1" i="0" sz="2600" u="none" cap="none" strike="noStrike">
              <a:solidFill>
                <a:srgbClr val="D07796"/>
              </a:solidFill>
              <a:latin typeface="Economica"/>
              <a:ea typeface="Economica"/>
              <a:cs typeface="Economica"/>
              <a:sym typeface="Economica"/>
            </a:endParaRPr>
          </a:p>
        </p:txBody>
      </p:sp>
      <p:sp>
        <p:nvSpPr>
          <p:cNvPr id="368" name="Google Shape;368;p6"/>
          <p:cNvSpPr txBox="1"/>
          <p:nvPr/>
        </p:nvSpPr>
        <p:spPr>
          <a:xfrm>
            <a:off x="957550" y="143250"/>
            <a:ext cx="16691700" cy="923400"/>
          </a:xfrm>
          <a:prstGeom prst="rect">
            <a:avLst/>
          </a:prstGeom>
          <a:noFill/>
          <a:ln>
            <a:noFill/>
          </a:ln>
        </p:spPr>
        <p:txBody>
          <a:bodyPr anchorCtr="0" anchor="t" bIns="0" lIns="0" spcFirstLastPara="1" rIns="0" wrap="square" tIns="0">
            <a:spAutoFit/>
          </a:bodyPr>
          <a:lstStyle/>
          <a:p>
            <a:pPr indent="0" lvl="0" marL="0" rtl="0" algn="just">
              <a:lnSpc>
                <a:spcPct val="138006"/>
              </a:lnSpc>
              <a:spcBef>
                <a:spcPts val="0"/>
              </a:spcBef>
              <a:spcAft>
                <a:spcPts val="0"/>
              </a:spcAft>
              <a:buNone/>
            </a:pPr>
            <a:r>
              <a:rPr b="1" lang="en-US" sz="5999">
                <a:solidFill>
                  <a:srgbClr val="D07796"/>
                </a:solidFill>
                <a:latin typeface="Economica"/>
                <a:ea typeface="Economica"/>
                <a:cs typeface="Economica"/>
                <a:sym typeface="Economica"/>
              </a:rPr>
              <a:t>The methodological model of the Program </a:t>
            </a:r>
            <a:endParaRPr b="1" sz="5999">
              <a:solidFill>
                <a:srgbClr val="D07796"/>
              </a:solidFill>
              <a:latin typeface="Economica"/>
              <a:ea typeface="Economica"/>
              <a:cs typeface="Economica"/>
              <a:sym typeface="Economica"/>
            </a:endParaRPr>
          </a:p>
        </p:txBody>
      </p:sp>
      <p:sp>
        <p:nvSpPr>
          <p:cNvPr id="369" name="Google Shape;369;p6"/>
          <p:cNvSpPr txBox="1"/>
          <p:nvPr/>
        </p:nvSpPr>
        <p:spPr>
          <a:xfrm>
            <a:off x="3602554" y="6421575"/>
            <a:ext cx="1938900" cy="430800"/>
          </a:xfrm>
          <a:prstGeom prst="rect">
            <a:avLst/>
          </a:prstGeom>
          <a:noFill/>
          <a:ln>
            <a:noFill/>
          </a:ln>
        </p:spPr>
        <p:txBody>
          <a:bodyPr anchorCtr="0" anchor="t" bIns="0" lIns="0" spcFirstLastPara="1" rIns="0" wrap="square" tIns="0">
            <a:spAutoFit/>
          </a:bodyPr>
          <a:lstStyle/>
          <a:p>
            <a:pPr indent="0" lvl="0" marL="0" rtl="0" algn="just">
              <a:lnSpc>
                <a:spcPct val="138013"/>
              </a:lnSpc>
              <a:spcBef>
                <a:spcPts val="0"/>
              </a:spcBef>
              <a:spcAft>
                <a:spcPts val="0"/>
              </a:spcAft>
              <a:buClr>
                <a:schemeClr val="dk1"/>
              </a:buClr>
              <a:buFont typeface="Arial"/>
              <a:buNone/>
            </a:pPr>
            <a:r>
              <a:rPr b="1" lang="en-US" sz="2799">
                <a:solidFill>
                  <a:srgbClr val="C27BA0"/>
                </a:solidFill>
                <a:latin typeface="Economica"/>
                <a:ea typeface="Economica"/>
                <a:cs typeface="Economica"/>
                <a:sym typeface="Economica"/>
              </a:rPr>
              <a:t> </a:t>
            </a:r>
            <a:r>
              <a:rPr b="1" lang="en-US" sz="2799">
                <a:solidFill>
                  <a:srgbClr val="C27BA0"/>
                </a:solidFill>
                <a:latin typeface="Economica"/>
                <a:ea typeface="Economica"/>
                <a:cs typeface="Economica"/>
                <a:sym typeface="Economica"/>
              </a:rPr>
              <a:t>Co-teaching </a:t>
            </a:r>
            <a:endParaRPr b="1"/>
          </a:p>
        </p:txBody>
      </p:sp>
      <p:sp>
        <p:nvSpPr>
          <p:cNvPr id="370" name="Google Shape;370;p6"/>
          <p:cNvSpPr txBox="1"/>
          <p:nvPr/>
        </p:nvSpPr>
        <p:spPr>
          <a:xfrm>
            <a:off x="11934992" y="9344025"/>
            <a:ext cx="4970400" cy="461700"/>
          </a:xfrm>
          <a:prstGeom prst="rect">
            <a:avLst/>
          </a:prstGeom>
          <a:noFill/>
          <a:ln>
            <a:noFill/>
          </a:ln>
        </p:spPr>
        <p:txBody>
          <a:bodyPr anchorCtr="0" anchor="t" bIns="0" lIns="0" spcFirstLastPara="1" rIns="0" wrap="square" tIns="0">
            <a:spAutoFit/>
          </a:bodyPr>
          <a:lstStyle/>
          <a:p>
            <a:pPr indent="0" lvl="0" marL="0" marR="0" rtl="0" algn="ctr">
              <a:lnSpc>
                <a:spcPct val="138000"/>
              </a:lnSpc>
              <a:spcBef>
                <a:spcPts val="0"/>
              </a:spcBef>
              <a:spcAft>
                <a:spcPts val="0"/>
              </a:spcAft>
              <a:buNone/>
            </a:pPr>
            <a:r>
              <a:rPr b="1" lang="en-US" sz="3000">
                <a:solidFill>
                  <a:srgbClr val="D07796"/>
                </a:solidFill>
                <a:latin typeface="Economica"/>
                <a:ea typeface="Economica"/>
                <a:cs typeface="Economica"/>
                <a:sym typeface="Economica"/>
              </a:rPr>
              <a:t>Teaching digital learning folder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